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5" d="100"/>
          <a:sy n="75" d="100"/>
        </p:scale>
        <p:origin x="-96" y="-8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890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773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03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11/30/2018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136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553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11/30/2018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612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11/30/2018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430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11/30/2018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209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11/30/2018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538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11/30/2018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19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11/30/2018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070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11/30/2018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76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Контрольная работа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Параграфы 36-43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6357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558801" y="203200"/>
            <a:ext cx="5245100" cy="65151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1 вариант</a:t>
            </a:r>
          </a:p>
          <a:p>
            <a:pPr marL="0" indent="0">
              <a:buNone/>
            </a:pPr>
            <a:r>
              <a:rPr lang="ru-RU" dirty="0" smtClean="0"/>
              <a:t>16</a:t>
            </a:r>
            <a:r>
              <a:rPr lang="ru-RU" b="1" u="sng" dirty="0" smtClean="0"/>
              <a:t>. Держава А. Македонского распалась на…. Найди лишнее.</a:t>
            </a:r>
          </a:p>
          <a:p>
            <a:pPr marL="0" indent="0">
              <a:buNone/>
            </a:pPr>
            <a:r>
              <a:rPr lang="ru-RU" dirty="0" smtClean="0"/>
              <a:t>А. Сирию</a:t>
            </a:r>
          </a:p>
          <a:p>
            <a:pPr marL="0" indent="0">
              <a:buNone/>
            </a:pPr>
            <a:r>
              <a:rPr lang="ru-RU" dirty="0" smtClean="0"/>
              <a:t>Б. Македонию</a:t>
            </a:r>
          </a:p>
          <a:p>
            <a:pPr marL="0" indent="0">
              <a:buNone/>
            </a:pPr>
            <a:r>
              <a:rPr lang="ru-RU" dirty="0" smtClean="0"/>
              <a:t>В. Египет</a:t>
            </a:r>
          </a:p>
          <a:p>
            <a:pPr marL="0" indent="0">
              <a:buNone/>
            </a:pPr>
            <a:r>
              <a:rPr lang="ru-RU" dirty="0" smtClean="0"/>
              <a:t>Г. Грецию</a:t>
            </a:r>
          </a:p>
          <a:p>
            <a:pPr marL="0" indent="0">
              <a:buNone/>
            </a:pPr>
            <a:r>
              <a:rPr lang="ru-RU" b="1" u="sng" dirty="0" smtClean="0"/>
              <a:t>17. Это одно из 7 чудес света располагалось на острове близ Александрии </a:t>
            </a:r>
            <a:r>
              <a:rPr lang="ru-RU" b="1" u="sng" dirty="0" err="1" smtClean="0"/>
              <a:t>Египетскй</a:t>
            </a:r>
            <a:endParaRPr lang="ru-RU" b="1" u="sng" dirty="0" smtClean="0"/>
          </a:p>
          <a:p>
            <a:pPr marL="0" indent="0">
              <a:buNone/>
            </a:pPr>
            <a:r>
              <a:rPr lang="ru-RU" i="1" dirty="0" smtClean="0"/>
              <a:t>А. </a:t>
            </a:r>
            <a:r>
              <a:rPr lang="ru-RU" i="1" dirty="0" err="1" smtClean="0"/>
              <a:t>Фаросский</a:t>
            </a:r>
            <a:r>
              <a:rPr lang="ru-RU" i="1" dirty="0" smtClean="0"/>
              <a:t> маяк</a:t>
            </a:r>
          </a:p>
          <a:p>
            <a:pPr marL="0" indent="0">
              <a:buNone/>
            </a:pPr>
            <a:r>
              <a:rPr lang="ru-RU" i="1" dirty="0" smtClean="0"/>
              <a:t>Б. </a:t>
            </a:r>
            <a:r>
              <a:rPr lang="ru-RU" dirty="0" smtClean="0"/>
              <a:t>Висячие сады Семирамиды</a:t>
            </a:r>
          </a:p>
          <a:p>
            <a:pPr marL="0" indent="0">
              <a:buNone/>
            </a:pPr>
            <a:r>
              <a:rPr lang="ru-RU" i="1" dirty="0" smtClean="0"/>
              <a:t>В. </a:t>
            </a:r>
            <a:r>
              <a:rPr lang="ru-RU" dirty="0" smtClean="0"/>
              <a:t>Мавзолей в </a:t>
            </a:r>
            <a:r>
              <a:rPr lang="ru-RU" dirty="0" err="1" smtClean="0"/>
              <a:t>Галикарнасе</a:t>
            </a:r>
            <a:endParaRPr lang="ru-RU" dirty="0" smtClean="0"/>
          </a:p>
          <a:p>
            <a:pPr marL="0" indent="0">
              <a:buNone/>
            </a:pPr>
            <a:r>
              <a:rPr lang="ru-RU" i="1" dirty="0" smtClean="0"/>
              <a:t>Г. </a:t>
            </a:r>
            <a:r>
              <a:rPr lang="ru-RU" dirty="0" smtClean="0"/>
              <a:t>Колосс Родосский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273801" y="342900"/>
            <a:ext cx="5245100" cy="65151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1 вариант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16</a:t>
            </a:r>
            <a:r>
              <a:rPr lang="ru-RU" b="1" u="sng" dirty="0" smtClean="0"/>
              <a:t>. Центр науки и искусства в Александрии, место, где обитали музы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А. Университет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Б. </a:t>
            </a:r>
            <a:r>
              <a:rPr lang="ru-RU" dirty="0" err="1" smtClean="0"/>
              <a:t>Гимнасия</a:t>
            </a:r>
            <a:endParaRPr lang="ru-RU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В. Музей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Г. Храм Зевса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b="1" u="sng" dirty="0" smtClean="0"/>
              <a:t>17. Что путешественник бы НЕ!! увидел в Александрии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i="1" dirty="0" smtClean="0"/>
              <a:t>А. Александрийскую библиотеку</a:t>
            </a:r>
          </a:p>
          <a:p>
            <a:pPr marL="0" indent="0">
              <a:buNone/>
            </a:pPr>
            <a:r>
              <a:rPr lang="ru-RU" i="1" dirty="0" smtClean="0"/>
              <a:t>Б</a:t>
            </a:r>
            <a:r>
              <a:rPr lang="ru-RU" i="1" dirty="0"/>
              <a:t>. </a:t>
            </a:r>
            <a:r>
              <a:rPr lang="ru-RU" i="1" dirty="0" err="1"/>
              <a:t>Фаросский</a:t>
            </a:r>
            <a:r>
              <a:rPr lang="ru-RU" i="1" dirty="0"/>
              <a:t> маяк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i="1" dirty="0" smtClean="0"/>
              <a:t>В. Музей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i="1" dirty="0" smtClean="0"/>
              <a:t>Г. Памятник А. Македонскому</a:t>
            </a:r>
          </a:p>
        </p:txBody>
      </p:sp>
    </p:spTree>
    <p:extLst>
      <p:ext uri="{BB962C8B-B14F-4D97-AF65-F5344CB8AC3E}">
        <p14:creationId xmlns:p14="http://schemas.microsoft.com/office/powerpoint/2010/main" val="3931461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77800"/>
            <a:ext cx="5422899" cy="6489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 вариант</a:t>
            </a:r>
          </a:p>
          <a:p>
            <a:pPr marL="457200" indent="-457200">
              <a:buAutoNum type="arabicPeriod"/>
            </a:pPr>
            <a:r>
              <a:rPr lang="ru-RU" b="1" u="sng" dirty="0" smtClean="0"/>
              <a:t>Главный порт Афинского государства</a:t>
            </a:r>
          </a:p>
          <a:p>
            <a:pPr marL="0" indent="0">
              <a:buNone/>
            </a:pPr>
            <a:r>
              <a:rPr lang="ru-RU" dirty="0" smtClean="0"/>
              <a:t>а. Марафон</a:t>
            </a:r>
          </a:p>
          <a:p>
            <a:pPr marL="0" indent="0">
              <a:buNone/>
            </a:pPr>
            <a:r>
              <a:rPr lang="ru-RU" dirty="0" smtClean="0"/>
              <a:t>б Пирей</a:t>
            </a:r>
          </a:p>
          <a:p>
            <a:pPr marL="0" indent="0">
              <a:buNone/>
            </a:pPr>
            <a:r>
              <a:rPr lang="ru-RU" dirty="0" smtClean="0"/>
              <a:t>в  Афины</a:t>
            </a:r>
          </a:p>
          <a:p>
            <a:pPr marL="0" indent="0">
              <a:buNone/>
            </a:pPr>
            <a:r>
              <a:rPr lang="ru-RU" b="1" u="sng" dirty="0" smtClean="0"/>
              <a:t>2. Афинские граждане – это</a:t>
            </a:r>
          </a:p>
          <a:p>
            <a:pPr marL="0" indent="0">
              <a:buNone/>
            </a:pPr>
            <a:r>
              <a:rPr lang="ru-RU" dirty="0" smtClean="0"/>
              <a:t>А. Те, кто родился в Афинах</a:t>
            </a:r>
          </a:p>
          <a:p>
            <a:pPr marL="0" indent="0">
              <a:buNone/>
            </a:pPr>
            <a:r>
              <a:rPr lang="ru-RU" dirty="0" smtClean="0"/>
              <a:t>Б. Те у кого отец и мать афиняне</a:t>
            </a:r>
          </a:p>
          <a:p>
            <a:pPr marL="0" indent="0">
              <a:buNone/>
            </a:pPr>
            <a:r>
              <a:rPr lang="ru-RU" dirty="0" smtClean="0"/>
              <a:t>В. Все жители Афин</a:t>
            </a:r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248400" y="152400"/>
            <a:ext cx="5740399" cy="670560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dirty="0" smtClean="0"/>
              <a:t>2 вариант</a:t>
            </a:r>
          </a:p>
          <a:p>
            <a:pPr marL="457200" indent="-457200">
              <a:buFont typeface="Arial"/>
              <a:buAutoNum type="arabicPeriod"/>
            </a:pPr>
            <a:r>
              <a:rPr lang="ru-RU" sz="3200" dirty="0">
                <a:solidFill>
                  <a:schemeClr val="tx1"/>
                </a:solidFill>
              </a:rPr>
              <a:t>Сколько гаваней было в порте </a:t>
            </a:r>
            <a:r>
              <a:rPr lang="ru-RU" sz="3200" dirty="0" smtClean="0">
                <a:solidFill>
                  <a:schemeClr val="tx1"/>
                </a:solidFill>
              </a:rPr>
              <a:t>Пирей</a:t>
            </a:r>
            <a:endParaRPr lang="ru-RU" sz="3200" dirty="0">
              <a:solidFill>
                <a:schemeClr val="tx1"/>
              </a:solidFill>
            </a:endParaRPr>
          </a:p>
          <a:p>
            <a:pPr marL="0" indent="0">
              <a:buFont typeface="Arial"/>
              <a:buNone/>
            </a:pPr>
            <a:r>
              <a:rPr lang="ru-RU" sz="3200" dirty="0">
                <a:solidFill>
                  <a:schemeClr val="tx1"/>
                </a:solidFill>
              </a:rPr>
              <a:t>а. 2 военные и 1 торговая</a:t>
            </a:r>
          </a:p>
          <a:p>
            <a:pPr marL="0" indent="0">
              <a:buFont typeface="Arial"/>
              <a:buNone/>
            </a:pPr>
            <a:r>
              <a:rPr lang="ru-RU" sz="3200" dirty="0">
                <a:solidFill>
                  <a:schemeClr val="tx1"/>
                </a:solidFill>
              </a:rPr>
              <a:t>б. 2 торговых и 1 военная</a:t>
            </a:r>
          </a:p>
          <a:p>
            <a:pPr marL="0" indent="0">
              <a:buFont typeface="Arial"/>
              <a:buNone/>
            </a:pPr>
            <a:r>
              <a:rPr lang="ru-RU" sz="3200" dirty="0">
                <a:solidFill>
                  <a:schemeClr val="tx1"/>
                </a:solidFill>
              </a:rPr>
              <a:t>в   1 торговая и 1 военная</a:t>
            </a:r>
          </a:p>
          <a:p>
            <a:pPr marL="457200" indent="-457200">
              <a:buFont typeface="Arial"/>
              <a:buAutoNum type="arabicPeriod" startAt="2"/>
            </a:pPr>
            <a:r>
              <a:rPr lang="ru-RU" sz="3200" b="1" u="sng" dirty="0">
                <a:solidFill>
                  <a:schemeClr val="tx1"/>
                </a:solidFill>
              </a:rPr>
              <a:t>То место, где чинили корабли называлось: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А. порт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Б. верфь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В. мастерская</a:t>
            </a:r>
          </a:p>
        </p:txBody>
      </p:sp>
    </p:spTree>
    <p:extLst>
      <p:ext uri="{BB962C8B-B14F-4D97-AF65-F5344CB8AC3E}">
        <p14:creationId xmlns:p14="http://schemas.microsoft.com/office/powerpoint/2010/main" val="2073123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6375400" y="702732"/>
            <a:ext cx="5016499" cy="58631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2 вариант</a:t>
            </a:r>
          </a:p>
          <a:p>
            <a:pPr marL="0" indent="0">
              <a:buNone/>
            </a:pPr>
            <a:r>
              <a:rPr lang="ru-RU" b="1" u="sng" dirty="0" smtClean="0"/>
              <a:t>3. Рабы, отпущенные на свободу назывались</a:t>
            </a:r>
          </a:p>
          <a:p>
            <a:pPr marL="0" indent="0">
              <a:buNone/>
            </a:pPr>
            <a:r>
              <a:rPr lang="ru-RU" dirty="0" smtClean="0"/>
              <a:t>а. илоты</a:t>
            </a:r>
          </a:p>
          <a:p>
            <a:pPr marL="0" indent="0">
              <a:buNone/>
            </a:pPr>
            <a:r>
              <a:rPr lang="ru-RU" dirty="0" smtClean="0"/>
              <a:t>б вольноотпущенники</a:t>
            </a:r>
          </a:p>
          <a:p>
            <a:pPr marL="0" indent="0">
              <a:buNone/>
            </a:pPr>
            <a:r>
              <a:rPr lang="ru-RU" dirty="0" smtClean="0"/>
              <a:t>в  свободные рабы</a:t>
            </a:r>
          </a:p>
          <a:p>
            <a:pPr marL="0" indent="0">
              <a:buNone/>
            </a:pPr>
            <a:r>
              <a:rPr lang="ru-RU" b="1" u="sng" dirty="0" smtClean="0"/>
              <a:t>4. Агора– это</a:t>
            </a:r>
          </a:p>
          <a:p>
            <a:pPr marL="0" indent="0">
              <a:buNone/>
            </a:pPr>
            <a:r>
              <a:rPr lang="ru-RU" dirty="0" smtClean="0"/>
              <a:t>А. имя афинского стратега 5 в до н.э.</a:t>
            </a:r>
          </a:p>
          <a:p>
            <a:pPr marL="0" indent="0">
              <a:buNone/>
            </a:pPr>
            <a:r>
              <a:rPr lang="ru-RU" dirty="0" smtClean="0"/>
              <a:t>Б. храм богини Афины</a:t>
            </a:r>
          </a:p>
          <a:p>
            <a:pPr marL="0" indent="0">
              <a:buNone/>
            </a:pPr>
            <a:r>
              <a:rPr lang="ru-RU" dirty="0" smtClean="0"/>
              <a:t>В. Главная площадь Афин</a:t>
            </a:r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79400" y="165100"/>
            <a:ext cx="5892800" cy="669290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2800" dirty="0" smtClean="0"/>
              <a:t>1 вариант</a:t>
            </a:r>
          </a:p>
          <a:p>
            <a:pPr marL="0" indent="0">
              <a:buNone/>
            </a:pPr>
            <a:r>
              <a:rPr lang="ru-RU" sz="2800" b="1" u="sng" dirty="0" smtClean="0"/>
              <a:t>3.  Что должны были делать переселенцы  в отличии от граждан Афин</a:t>
            </a:r>
          </a:p>
          <a:p>
            <a:pPr marL="0" indent="0">
              <a:buFont typeface="Arial"/>
              <a:buNone/>
            </a:pPr>
            <a:r>
              <a:rPr lang="ru-RU" sz="2800" dirty="0" smtClean="0"/>
              <a:t>а. платить налог</a:t>
            </a:r>
          </a:p>
          <a:p>
            <a:pPr marL="0" indent="0">
              <a:buFont typeface="Arial"/>
              <a:buNone/>
            </a:pPr>
            <a:r>
              <a:rPr lang="ru-RU" sz="2800" dirty="0" smtClean="0"/>
              <a:t>б. ходить в особой одежде</a:t>
            </a:r>
          </a:p>
          <a:p>
            <a:pPr marL="0" indent="0">
              <a:buFont typeface="Arial"/>
              <a:buNone/>
            </a:pPr>
            <a:r>
              <a:rPr lang="ru-RU" sz="2800" dirty="0" smtClean="0"/>
              <a:t>в.   не говорить по-гречески</a:t>
            </a:r>
          </a:p>
          <a:p>
            <a:pPr marL="0" indent="0">
              <a:buFont typeface="Arial"/>
              <a:buNone/>
            </a:pPr>
            <a:r>
              <a:rPr lang="ru-RU" sz="2800" b="1" u="sng" dirty="0" smtClean="0"/>
              <a:t>4. Керамик - это</a:t>
            </a:r>
          </a:p>
          <a:p>
            <a:pPr marL="0" indent="0">
              <a:buFont typeface="Arial"/>
              <a:buNone/>
            </a:pPr>
            <a:r>
              <a:rPr lang="ru-RU" sz="2800" dirty="0" smtClean="0"/>
              <a:t>А. Изделия из глины</a:t>
            </a:r>
          </a:p>
          <a:p>
            <a:pPr marL="0" indent="0">
              <a:buFont typeface="Arial"/>
              <a:buNone/>
            </a:pPr>
            <a:r>
              <a:rPr lang="ru-RU" sz="2800" dirty="0" smtClean="0"/>
              <a:t>Б. имя афинского стратега 5 века до н.э.</a:t>
            </a:r>
          </a:p>
          <a:p>
            <a:pPr marL="0" indent="0">
              <a:buFont typeface="Arial"/>
              <a:buNone/>
            </a:pPr>
            <a:r>
              <a:rPr lang="ru-RU" sz="2800" dirty="0" smtClean="0"/>
              <a:t>В. район Афин, где делали глиняные горшки</a:t>
            </a:r>
          </a:p>
          <a:p>
            <a:pPr marL="0" indent="0">
              <a:buFont typeface="Arial"/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161410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254000" y="139700"/>
            <a:ext cx="5689599" cy="6553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2800" dirty="0" smtClean="0"/>
              <a:t>1 вариант</a:t>
            </a:r>
          </a:p>
          <a:p>
            <a:pPr marL="0" indent="0">
              <a:buNone/>
            </a:pPr>
            <a:r>
              <a:rPr lang="ru-RU" sz="2800" b="1" u="sng" dirty="0" smtClean="0"/>
              <a:t>5.  За порядком на афинском рынке смотрели</a:t>
            </a:r>
          </a:p>
          <a:p>
            <a:pPr marL="0" indent="0">
              <a:buFont typeface="Arial"/>
              <a:buNone/>
            </a:pPr>
            <a:r>
              <a:rPr lang="ru-RU" sz="2800" dirty="0" smtClean="0"/>
              <a:t>а. смотрители рынка</a:t>
            </a:r>
          </a:p>
          <a:p>
            <a:pPr marL="0" indent="0">
              <a:buFont typeface="Arial"/>
              <a:buNone/>
            </a:pPr>
            <a:r>
              <a:rPr lang="ru-RU" sz="2800" dirty="0" smtClean="0"/>
              <a:t>б. стратеги</a:t>
            </a:r>
          </a:p>
          <a:p>
            <a:pPr marL="0" indent="0">
              <a:buFont typeface="Arial"/>
              <a:buNone/>
            </a:pPr>
            <a:r>
              <a:rPr lang="ru-RU" sz="2800" dirty="0" smtClean="0"/>
              <a:t>в.   Совет пятисот</a:t>
            </a:r>
          </a:p>
          <a:p>
            <a:pPr marL="0" indent="0">
              <a:buFont typeface="Arial"/>
              <a:buNone/>
            </a:pPr>
            <a:r>
              <a:rPr lang="ru-RU" sz="2800" b="1" u="sng" dirty="0" smtClean="0"/>
              <a:t>6. Статую Афины создал</a:t>
            </a:r>
          </a:p>
          <a:p>
            <a:pPr marL="0" indent="0">
              <a:buFont typeface="Arial"/>
              <a:buNone/>
            </a:pPr>
            <a:r>
              <a:rPr lang="ru-RU" sz="2800" dirty="0" smtClean="0"/>
              <a:t>А. Фидий</a:t>
            </a:r>
          </a:p>
          <a:p>
            <a:pPr marL="0" indent="0">
              <a:buFont typeface="Arial"/>
              <a:buNone/>
            </a:pPr>
            <a:r>
              <a:rPr lang="ru-RU" sz="2800" dirty="0" smtClean="0"/>
              <a:t>Б. Мирон</a:t>
            </a:r>
          </a:p>
          <a:p>
            <a:pPr marL="0" indent="0">
              <a:buFont typeface="Arial"/>
              <a:buNone/>
            </a:pPr>
            <a:r>
              <a:rPr lang="ru-RU" sz="2800" dirty="0" smtClean="0"/>
              <a:t>В Зевс</a:t>
            </a:r>
          </a:p>
          <a:p>
            <a:pPr marL="0" indent="0">
              <a:buFont typeface="Arial"/>
              <a:buNone/>
            </a:pPr>
            <a:endParaRPr lang="ru-RU" dirty="0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108700" y="139700"/>
            <a:ext cx="5473699" cy="6553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2800" dirty="0" smtClean="0"/>
              <a:t>2 вариант</a:t>
            </a:r>
          </a:p>
          <a:p>
            <a:pPr marL="0" indent="0">
              <a:buNone/>
            </a:pPr>
            <a:r>
              <a:rPr lang="ru-RU" sz="2800" b="1" u="sng" dirty="0" smtClean="0"/>
              <a:t>5.  Место, где располагались все афинские храмы называлось</a:t>
            </a:r>
          </a:p>
          <a:p>
            <a:pPr marL="0" indent="0">
              <a:buFont typeface="Arial"/>
              <a:buNone/>
            </a:pPr>
            <a:r>
              <a:rPr lang="ru-RU" sz="2800" dirty="0" smtClean="0"/>
              <a:t>а. Агора</a:t>
            </a:r>
          </a:p>
          <a:p>
            <a:pPr marL="0" indent="0">
              <a:buFont typeface="Arial"/>
              <a:buNone/>
            </a:pPr>
            <a:r>
              <a:rPr lang="ru-RU" sz="2800" dirty="0" smtClean="0"/>
              <a:t>б. Акрополь</a:t>
            </a:r>
          </a:p>
          <a:p>
            <a:pPr marL="0" indent="0">
              <a:buFont typeface="Arial"/>
              <a:buNone/>
            </a:pPr>
            <a:r>
              <a:rPr lang="ru-RU" sz="2800" dirty="0" smtClean="0"/>
              <a:t>в.   Пропилеи</a:t>
            </a:r>
          </a:p>
          <a:p>
            <a:pPr marL="0" indent="0">
              <a:buFont typeface="Arial"/>
              <a:buNone/>
            </a:pPr>
            <a:r>
              <a:rPr lang="ru-RU" sz="2800" b="1" u="sng" dirty="0" smtClean="0"/>
              <a:t>6. Ника- это</a:t>
            </a:r>
          </a:p>
          <a:p>
            <a:pPr marL="0" indent="0">
              <a:buFont typeface="Arial"/>
              <a:buNone/>
            </a:pPr>
            <a:r>
              <a:rPr lang="ru-RU" sz="2800" dirty="0" smtClean="0"/>
              <a:t>А. богиня Афин</a:t>
            </a:r>
          </a:p>
          <a:p>
            <a:pPr marL="0" indent="0">
              <a:buFont typeface="Arial"/>
              <a:buNone/>
            </a:pPr>
            <a:r>
              <a:rPr lang="ru-RU" sz="2800" dirty="0" smtClean="0"/>
              <a:t>Б. богиня свободы.</a:t>
            </a:r>
          </a:p>
          <a:p>
            <a:pPr marL="0" indent="0">
              <a:buFont typeface="Arial"/>
              <a:buNone/>
            </a:pPr>
            <a:r>
              <a:rPr lang="ru-RU" sz="2800" dirty="0" smtClean="0"/>
              <a:t>В. Богиня победы</a:t>
            </a:r>
          </a:p>
          <a:p>
            <a:pPr marL="0" indent="0">
              <a:buFont typeface="Arial"/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275441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101600" y="266700"/>
            <a:ext cx="5841999" cy="63627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2800" dirty="0" smtClean="0"/>
              <a:t>1 вариант</a:t>
            </a:r>
          </a:p>
          <a:p>
            <a:pPr marL="0" indent="0">
              <a:buNone/>
            </a:pPr>
            <a:r>
              <a:rPr lang="ru-RU" sz="2800" b="1" u="sng" dirty="0" smtClean="0"/>
              <a:t>7.  Храм богини Афины назывался</a:t>
            </a:r>
          </a:p>
          <a:p>
            <a:pPr marL="0" indent="0">
              <a:buFont typeface="Arial"/>
              <a:buNone/>
            </a:pPr>
            <a:r>
              <a:rPr lang="ru-RU" sz="2800" dirty="0" smtClean="0"/>
              <a:t>а. Пропилеи</a:t>
            </a:r>
          </a:p>
          <a:p>
            <a:pPr marL="0" indent="0">
              <a:buFont typeface="Arial"/>
              <a:buNone/>
            </a:pPr>
            <a:r>
              <a:rPr lang="ru-RU" sz="2800" dirty="0" smtClean="0"/>
              <a:t>б. Парфенон</a:t>
            </a:r>
          </a:p>
          <a:p>
            <a:pPr marL="0" indent="0">
              <a:buFont typeface="Arial"/>
              <a:buNone/>
            </a:pPr>
            <a:r>
              <a:rPr lang="ru-RU" sz="2800" dirty="0" smtClean="0"/>
              <a:t>в.   Акрополь</a:t>
            </a:r>
          </a:p>
          <a:p>
            <a:pPr marL="0" indent="0">
              <a:buFont typeface="Arial"/>
              <a:buNone/>
            </a:pPr>
            <a:r>
              <a:rPr lang="ru-RU" sz="2800" b="1" u="sng" dirty="0" smtClean="0"/>
              <a:t>8. Педагог с греческого- это</a:t>
            </a:r>
          </a:p>
          <a:p>
            <a:pPr marL="0" indent="0">
              <a:buFont typeface="Arial"/>
              <a:buNone/>
            </a:pPr>
            <a:r>
              <a:rPr lang="ru-RU" sz="2800" dirty="0" smtClean="0"/>
              <a:t>А. сопровождающий ребенка</a:t>
            </a:r>
          </a:p>
          <a:p>
            <a:pPr marL="0" indent="0">
              <a:buFont typeface="Arial"/>
              <a:buNone/>
            </a:pPr>
            <a:r>
              <a:rPr lang="ru-RU" sz="2800" dirty="0" smtClean="0"/>
              <a:t>Б. учитель</a:t>
            </a:r>
          </a:p>
          <a:p>
            <a:pPr marL="0" indent="0">
              <a:buFont typeface="Arial"/>
              <a:buNone/>
            </a:pPr>
            <a:r>
              <a:rPr lang="ru-RU" sz="2800" dirty="0" smtClean="0"/>
              <a:t>В преподаватель в </a:t>
            </a:r>
            <a:r>
              <a:rPr lang="ru-RU" sz="2800" dirty="0" err="1" smtClean="0"/>
              <a:t>гимнасии</a:t>
            </a:r>
            <a:endParaRPr lang="ru-RU" sz="2800" dirty="0" smtClean="0"/>
          </a:p>
          <a:p>
            <a:pPr marL="0" indent="0">
              <a:buFont typeface="Arial"/>
              <a:buNone/>
            </a:pPr>
            <a:endParaRPr lang="ru-RU" dirty="0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858000" y="266700"/>
            <a:ext cx="5016499" cy="587586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2800" dirty="0" smtClean="0"/>
              <a:t>2 вариант</a:t>
            </a:r>
          </a:p>
          <a:p>
            <a:pPr marL="0" indent="0">
              <a:buNone/>
            </a:pPr>
            <a:r>
              <a:rPr lang="ru-RU" sz="2800" b="1" u="sng" dirty="0" smtClean="0"/>
              <a:t>7.  Заостренная палочка для письма</a:t>
            </a:r>
          </a:p>
          <a:p>
            <a:pPr marL="0" indent="0">
              <a:buFont typeface="Arial"/>
              <a:buNone/>
            </a:pPr>
            <a:r>
              <a:rPr lang="ru-RU" sz="2800" dirty="0" smtClean="0"/>
              <a:t>а. палестра</a:t>
            </a:r>
          </a:p>
          <a:p>
            <a:pPr marL="0" indent="0">
              <a:buFont typeface="Arial"/>
              <a:buNone/>
            </a:pPr>
            <a:r>
              <a:rPr lang="ru-RU" sz="2800" dirty="0" smtClean="0"/>
              <a:t>б. стиль</a:t>
            </a:r>
          </a:p>
          <a:p>
            <a:pPr marL="0" indent="0">
              <a:buFont typeface="Arial"/>
              <a:buNone/>
            </a:pPr>
            <a:r>
              <a:rPr lang="ru-RU" sz="2800" dirty="0" smtClean="0"/>
              <a:t>в.   перо</a:t>
            </a:r>
          </a:p>
          <a:p>
            <a:pPr marL="0" indent="0">
              <a:buFont typeface="Arial"/>
              <a:buNone/>
            </a:pPr>
            <a:r>
              <a:rPr lang="ru-RU" sz="2800" b="1" u="sng" dirty="0" smtClean="0"/>
              <a:t>8. Гимнастическая школа в Афинах</a:t>
            </a:r>
          </a:p>
          <a:p>
            <a:pPr marL="0" indent="0">
              <a:buFont typeface="Arial"/>
              <a:buNone/>
            </a:pPr>
            <a:r>
              <a:rPr lang="ru-RU" sz="2800" dirty="0" smtClean="0"/>
              <a:t>А. </a:t>
            </a:r>
            <a:r>
              <a:rPr lang="ru-RU" sz="2800" dirty="0" err="1" smtClean="0"/>
              <a:t>гимнасия</a:t>
            </a:r>
            <a:endParaRPr lang="ru-RU" sz="2800" dirty="0" smtClean="0"/>
          </a:p>
          <a:p>
            <a:pPr marL="0" indent="0">
              <a:buFont typeface="Arial"/>
              <a:buNone/>
            </a:pPr>
            <a:r>
              <a:rPr lang="ru-RU" sz="2800" dirty="0" smtClean="0"/>
              <a:t>Б. палестра</a:t>
            </a:r>
          </a:p>
          <a:p>
            <a:pPr marL="0" indent="0">
              <a:buFont typeface="Arial"/>
              <a:buNone/>
            </a:pPr>
            <a:r>
              <a:rPr lang="ru-RU" sz="2800" dirty="0" smtClean="0"/>
              <a:t>В терма</a:t>
            </a:r>
          </a:p>
          <a:p>
            <a:pPr marL="0" indent="0">
              <a:buFont typeface="Arial"/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071756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254000" y="114300"/>
            <a:ext cx="5689599" cy="66421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2800" dirty="0" smtClean="0"/>
              <a:t>1 вариант</a:t>
            </a:r>
          </a:p>
          <a:p>
            <a:pPr marL="0" indent="0">
              <a:buNone/>
            </a:pPr>
            <a:r>
              <a:rPr lang="ru-RU" sz="2800" b="1" u="sng" dirty="0" smtClean="0"/>
              <a:t>9.  Сатиры - это</a:t>
            </a:r>
            <a:endParaRPr lang="ru-RU" sz="2800" dirty="0" smtClean="0"/>
          </a:p>
          <a:p>
            <a:pPr marL="0" indent="0">
              <a:buFont typeface="Arial"/>
              <a:buNone/>
            </a:pPr>
            <a:r>
              <a:rPr lang="ru-RU" sz="2800" dirty="0" smtClean="0"/>
              <a:t>А. актеры театра сатиры</a:t>
            </a:r>
          </a:p>
          <a:p>
            <a:pPr marL="0" indent="0">
              <a:buFont typeface="Arial"/>
              <a:buNone/>
            </a:pPr>
            <a:r>
              <a:rPr lang="ru-RU" sz="2800" dirty="0" smtClean="0"/>
              <a:t>Б. низшие божества, сопровождающие Диониса</a:t>
            </a:r>
          </a:p>
          <a:p>
            <a:pPr marL="0" indent="0">
              <a:buFont typeface="Arial"/>
              <a:buNone/>
            </a:pPr>
            <a:r>
              <a:rPr lang="ru-RU" sz="2800" dirty="0" smtClean="0"/>
              <a:t>в.   Люди, любящие зло пошутить</a:t>
            </a:r>
          </a:p>
          <a:p>
            <a:pPr marL="0" indent="0">
              <a:buFont typeface="Arial"/>
              <a:buNone/>
            </a:pPr>
            <a:r>
              <a:rPr lang="ru-RU" sz="2800" b="1" u="sng" dirty="0" smtClean="0"/>
              <a:t>10. Место, где обучались взрослые греки</a:t>
            </a:r>
          </a:p>
          <a:p>
            <a:pPr marL="0" indent="0">
              <a:buFont typeface="Arial"/>
              <a:buNone/>
            </a:pPr>
            <a:r>
              <a:rPr lang="ru-RU" sz="2800" dirty="0" smtClean="0"/>
              <a:t>А. палестра</a:t>
            </a:r>
          </a:p>
          <a:p>
            <a:pPr marL="0" indent="0">
              <a:buFont typeface="Arial"/>
              <a:buNone/>
            </a:pPr>
            <a:r>
              <a:rPr lang="ru-RU" sz="2800" dirty="0" smtClean="0"/>
              <a:t>Б. университет</a:t>
            </a:r>
          </a:p>
          <a:p>
            <a:pPr marL="0" indent="0">
              <a:buFont typeface="Arial"/>
              <a:buNone/>
            </a:pPr>
            <a:r>
              <a:rPr lang="ru-RU" sz="2800" dirty="0" smtClean="0"/>
              <a:t>В </a:t>
            </a:r>
            <a:r>
              <a:rPr lang="ru-RU" sz="2800" dirty="0" err="1" smtClean="0"/>
              <a:t>гимнасия</a:t>
            </a:r>
            <a:endParaRPr lang="ru-RU" sz="2800" dirty="0" smtClean="0"/>
          </a:p>
          <a:p>
            <a:pPr marL="0" indent="0">
              <a:buFont typeface="Arial"/>
              <a:buNone/>
            </a:pPr>
            <a:endParaRPr lang="ru-RU" dirty="0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388100" y="279400"/>
            <a:ext cx="5016499" cy="5863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2800" dirty="0" smtClean="0"/>
              <a:t>2 вариант</a:t>
            </a:r>
          </a:p>
          <a:p>
            <a:pPr marL="0" indent="0">
              <a:buNone/>
            </a:pPr>
            <a:r>
              <a:rPr lang="ru-RU" sz="2800" b="1" u="sng" dirty="0" smtClean="0"/>
              <a:t>9.  Трагедия в переводе с греческого </a:t>
            </a:r>
          </a:p>
          <a:p>
            <a:pPr marL="0" indent="0">
              <a:buFont typeface="Arial"/>
              <a:buNone/>
            </a:pPr>
            <a:r>
              <a:rPr lang="ru-RU" sz="2800" dirty="0" smtClean="0"/>
              <a:t>а. грустная песня</a:t>
            </a:r>
          </a:p>
          <a:p>
            <a:pPr marL="0" indent="0">
              <a:buFont typeface="Arial"/>
              <a:buNone/>
            </a:pPr>
            <a:r>
              <a:rPr lang="ru-RU" sz="2800" dirty="0" smtClean="0"/>
              <a:t>б. песнь богов</a:t>
            </a:r>
          </a:p>
          <a:p>
            <a:pPr marL="0" indent="0">
              <a:buFont typeface="Arial"/>
              <a:buNone/>
            </a:pPr>
            <a:r>
              <a:rPr lang="ru-RU" sz="2800" dirty="0" smtClean="0"/>
              <a:t>в.   Песнь козлов</a:t>
            </a:r>
          </a:p>
          <a:p>
            <a:pPr marL="0" indent="0">
              <a:buFont typeface="Arial"/>
              <a:buNone/>
            </a:pPr>
            <a:r>
              <a:rPr lang="ru-RU" sz="2800" b="1" u="sng" dirty="0" smtClean="0"/>
              <a:t>10. Антигону написал</a:t>
            </a:r>
          </a:p>
          <a:p>
            <a:pPr marL="0" indent="0">
              <a:buFont typeface="Arial"/>
              <a:buNone/>
            </a:pPr>
            <a:r>
              <a:rPr lang="ru-RU" sz="2800" dirty="0" smtClean="0"/>
              <a:t>А. Аристофан</a:t>
            </a:r>
          </a:p>
          <a:p>
            <a:pPr marL="0" indent="0">
              <a:buFont typeface="Arial"/>
              <a:buNone/>
            </a:pPr>
            <a:r>
              <a:rPr lang="ru-RU" sz="2800" dirty="0" smtClean="0"/>
              <a:t>Б. </a:t>
            </a:r>
            <a:r>
              <a:rPr lang="ru-RU" sz="2800" dirty="0" err="1" smtClean="0"/>
              <a:t>Сафокл</a:t>
            </a:r>
            <a:endParaRPr lang="ru-RU" sz="2800" dirty="0" smtClean="0"/>
          </a:p>
          <a:p>
            <a:pPr marL="0" indent="0">
              <a:buFont typeface="Arial"/>
              <a:buNone/>
            </a:pPr>
            <a:r>
              <a:rPr lang="ru-RU" sz="2800" dirty="0" smtClean="0"/>
              <a:t>В Эсхил</a:t>
            </a:r>
          </a:p>
          <a:p>
            <a:pPr marL="0" indent="0">
              <a:buFont typeface="Arial"/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54465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001" y="520700"/>
            <a:ext cx="5245100" cy="62357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1 вариант</a:t>
            </a:r>
          </a:p>
          <a:p>
            <a:pPr marL="0" indent="0">
              <a:buNone/>
            </a:pPr>
            <a:r>
              <a:rPr lang="ru-RU" dirty="0" smtClean="0"/>
              <a:t>11</a:t>
            </a:r>
            <a:r>
              <a:rPr lang="ru-RU" b="1" u="sng" dirty="0" smtClean="0"/>
              <a:t>. Народное собрание характеризировалось. Найди лишнее.</a:t>
            </a:r>
          </a:p>
          <a:p>
            <a:pPr marL="0" indent="0">
              <a:buNone/>
            </a:pPr>
            <a:r>
              <a:rPr lang="ru-RU" dirty="0" smtClean="0"/>
              <a:t>А. Собирались 3-4 раза в месяц</a:t>
            </a:r>
          </a:p>
          <a:p>
            <a:pPr marL="0" indent="0">
              <a:buNone/>
            </a:pPr>
            <a:r>
              <a:rPr lang="ru-RU" dirty="0" smtClean="0"/>
              <a:t>Б. Участвовали и мужчины и женщины</a:t>
            </a:r>
          </a:p>
          <a:p>
            <a:pPr marL="0" indent="0">
              <a:buNone/>
            </a:pPr>
            <a:r>
              <a:rPr lang="ru-RU" dirty="0" smtClean="0"/>
              <a:t>В. Выбирало 10 стратегов</a:t>
            </a:r>
          </a:p>
          <a:p>
            <a:pPr marL="0" indent="0">
              <a:buNone/>
            </a:pPr>
            <a:r>
              <a:rPr lang="ru-RU" dirty="0" smtClean="0"/>
              <a:t>Г. Любой мог выступить на собрании</a:t>
            </a:r>
          </a:p>
          <a:p>
            <a:pPr marL="0" indent="0">
              <a:buNone/>
            </a:pPr>
            <a:r>
              <a:rPr lang="ru-RU" b="1" u="sng" dirty="0" smtClean="0"/>
              <a:t>12. Оратор – это</a:t>
            </a:r>
          </a:p>
          <a:p>
            <a:pPr marL="0" indent="0">
              <a:buNone/>
            </a:pPr>
            <a:r>
              <a:rPr lang="ru-RU" i="1" dirty="0" smtClean="0"/>
              <a:t>А. Стратег Афин</a:t>
            </a:r>
          </a:p>
          <a:p>
            <a:pPr marL="0" indent="0">
              <a:buNone/>
            </a:pPr>
            <a:r>
              <a:rPr lang="ru-RU" i="1" dirty="0" smtClean="0"/>
              <a:t>Б. Жрец богини </a:t>
            </a:r>
            <a:r>
              <a:rPr lang="ru-RU" i="1" dirty="0" err="1" smtClean="0"/>
              <a:t>Оранты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В. Человек умеющий убедительно произносить речь</a:t>
            </a:r>
            <a:endParaRPr lang="ru-RU" i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096000" y="190500"/>
            <a:ext cx="5702299" cy="64389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2 вариант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11</a:t>
            </a:r>
            <a:r>
              <a:rPr lang="ru-RU" b="1" u="sng" dirty="0" smtClean="0"/>
              <a:t>. Что делал Совет Пятисот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А. Обсуждал предложения граждан и выносил их на голосование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Б. Выбирал стратегов и ведал казной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В. Управлял Афинами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Г. Объявлял войну или мир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12. </a:t>
            </a:r>
            <a:r>
              <a:rPr lang="ru-RU" b="1" u="sng" dirty="0" smtClean="0"/>
              <a:t>Ниже перечислено все то, что сделал Перикл. Найди лишнее</a:t>
            </a:r>
            <a:r>
              <a:rPr lang="ru-RU" dirty="0" smtClean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А. 15 раз был выбран стратегом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Б. Возводил храмы, портики, статуи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В. Сделал государственные должности платными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Г. Изучал явления природы</a:t>
            </a:r>
          </a:p>
        </p:txBody>
      </p:sp>
    </p:spTree>
    <p:extLst>
      <p:ext uri="{BB962C8B-B14F-4D97-AF65-F5344CB8AC3E}">
        <p14:creationId xmlns:p14="http://schemas.microsoft.com/office/powerpoint/2010/main" val="2589884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508001" y="241300"/>
            <a:ext cx="5245100" cy="65151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1 вариант</a:t>
            </a:r>
          </a:p>
          <a:p>
            <a:pPr marL="0" indent="0">
              <a:buNone/>
            </a:pPr>
            <a:r>
              <a:rPr lang="ru-RU" dirty="0" smtClean="0"/>
              <a:t>13</a:t>
            </a:r>
            <a:r>
              <a:rPr lang="ru-RU" b="1" u="sng" dirty="0" smtClean="0"/>
              <a:t>. Объединил Македонское царство и захватил Грецию</a:t>
            </a:r>
          </a:p>
          <a:p>
            <a:pPr marL="0" indent="0">
              <a:buNone/>
            </a:pPr>
            <a:r>
              <a:rPr lang="ru-RU" dirty="0" smtClean="0"/>
              <a:t>А. Александр Македонский</a:t>
            </a:r>
          </a:p>
          <a:p>
            <a:pPr marL="0" indent="0">
              <a:buNone/>
            </a:pPr>
            <a:r>
              <a:rPr lang="ru-RU" dirty="0" smtClean="0"/>
              <a:t>Б. Филипп Македонский</a:t>
            </a:r>
          </a:p>
          <a:p>
            <a:pPr marL="0" indent="0">
              <a:buNone/>
            </a:pPr>
            <a:r>
              <a:rPr lang="ru-RU" dirty="0" smtClean="0"/>
              <a:t>В. Перикл</a:t>
            </a:r>
          </a:p>
          <a:p>
            <a:pPr marL="0" indent="0">
              <a:buNone/>
            </a:pPr>
            <a:r>
              <a:rPr lang="ru-RU" dirty="0" smtClean="0"/>
              <a:t>Г. Солон</a:t>
            </a:r>
          </a:p>
          <a:p>
            <a:pPr marL="0" indent="0">
              <a:buNone/>
            </a:pPr>
            <a:r>
              <a:rPr lang="ru-RU" b="1" u="sng" dirty="0" smtClean="0"/>
              <a:t>14. Найди лишнее. Что не относилось к армии македонцев</a:t>
            </a:r>
          </a:p>
          <a:p>
            <a:pPr marL="0" indent="0">
              <a:buNone/>
            </a:pPr>
            <a:r>
              <a:rPr lang="ru-RU" i="1" dirty="0" smtClean="0"/>
              <a:t>А. фаланга</a:t>
            </a:r>
          </a:p>
          <a:p>
            <a:pPr marL="0" indent="0">
              <a:buNone/>
            </a:pPr>
            <a:r>
              <a:rPr lang="ru-RU" i="1" dirty="0" smtClean="0"/>
              <a:t>Б. башни на колёсах</a:t>
            </a:r>
          </a:p>
          <a:p>
            <a:pPr marL="0" indent="0">
              <a:buNone/>
            </a:pPr>
            <a:r>
              <a:rPr lang="ru-RU" i="1" dirty="0" smtClean="0"/>
              <a:t>В. Флот</a:t>
            </a:r>
          </a:p>
          <a:p>
            <a:pPr marL="0" indent="0">
              <a:buNone/>
            </a:pPr>
            <a:r>
              <a:rPr lang="ru-RU" i="1" dirty="0" smtClean="0"/>
              <a:t>Г. Метательные оружия</a:t>
            </a:r>
            <a:endParaRPr lang="ru-RU" i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146801" y="342900"/>
            <a:ext cx="5245100" cy="65151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2 вариант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13</a:t>
            </a:r>
            <a:r>
              <a:rPr lang="ru-RU" b="1" u="sng" dirty="0" smtClean="0"/>
              <a:t>. Противником объединения Греции под началом македонцев был: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А. </a:t>
            </a:r>
            <a:r>
              <a:rPr lang="ru-RU" dirty="0" err="1" smtClean="0"/>
              <a:t>Исократ</a:t>
            </a:r>
            <a:endParaRPr lang="ru-RU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Б. Демосфен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В. Перикл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Г. Аристотель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b="1" u="sng" dirty="0" smtClean="0"/>
              <a:t>14. Битва между македонцами м греками в 338 г до </a:t>
            </a:r>
            <a:r>
              <a:rPr lang="ru-RU" b="1" u="sng" dirty="0" err="1" smtClean="0"/>
              <a:t>н.э</a:t>
            </a:r>
            <a:r>
              <a:rPr lang="ru-RU" b="1" u="sng" dirty="0" smtClean="0"/>
              <a:t> произошла при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i="1" dirty="0" smtClean="0"/>
              <a:t>А. Фермопилах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i="1" dirty="0" smtClean="0"/>
              <a:t>Б. Херонее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i="1" dirty="0" smtClean="0"/>
              <a:t>В. </a:t>
            </a:r>
            <a:r>
              <a:rPr lang="ru-RU" i="1" dirty="0" err="1" smtClean="0"/>
              <a:t>Саломине</a:t>
            </a:r>
            <a:endParaRPr lang="ru-RU" i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ru-RU" i="1" dirty="0" smtClean="0"/>
              <a:t>Г. Марафоне</a:t>
            </a:r>
          </a:p>
        </p:txBody>
      </p:sp>
    </p:spTree>
    <p:extLst>
      <p:ext uri="{BB962C8B-B14F-4D97-AF65-F5344CB8AC3E}">
        <p14:creationId xmlns:p14="http://schemas.microsoft.com/office/powerpoint/2010/main" val="848584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558801" y="203200"/>
            <a:ext cx="5245100" cy="65151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1 вариант</a:t>
            </a:r>
          </a:p>
          <a:p>
            <a:pPr marL="0" indent="0">
              <a:buNone/>
            </a:pPr>
            <a:r>
              <a:rPr lang="ru-RU" dirty="0" smtClean="0"/>
              <a:t>15</a:t>
            </a:r>
            <a:r>
              <a:rPr lang="ru-RU" b="1" u="sng" dirty="0" smtClean="0"/>
              <a:t>. Первое сражение Александра Македонского с персами произошло в 334 году до н.э.</a:t>
            </a:r>
          </a:p>
          <a:p>
            <a:pPr marL="0" indent="0">
              <a:buNone/>
            </a:pPr>
            <a:r>
              <a:rPr lang="ru-RU" dirty="0" smtClean="0"/>
              <a:t>А. Херонее</a:t>
            </a:r>
          </a:p>
          <a:p>
            <a:pPr marL="0" indent="0">
              <a:buNone/>
            </a:pPr>
            <a:r>
              <a:rPr lang="ru-RU" dirty="0" smtClean="0"/>
              <a:t>Б. реки </a:t>
            </a:r>
            <a:r>
              <a:rPr lang="ru-RU" dirty="0" err="1" smtClean="0"/>
              <a:t>Граник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В. Город </a:t>
            </a:r>
            <a:r>
              <a:rPr lang="ru-RU" dirty="0" err="1" smtClean="0"/>
              <a:t>Исс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Г. </a:t>
            </a:r>
            <a:r>
              <a:rPr lang="ru-RU" dirty="0" err="1" smtClean="0"/>
              <a:t>Гавгамелах</a:t>
            </a:r>
            <a:endParaRPr lang="ru-RU" dirty="0" smtClean="0"/>
          </a:p>
          <a:p>
            <a:pPr marL="0" indent="0">
              <a:buNone/>
            </a:pPr>
            <a:r>
              <a:rPr lang="ru-RU" b="1" u="sng" dirty="0" smtClean="0"/>
              <a:t>14. Сражение, в котором персы были полностью уничтожены</a:t>
            </a:r>
          </a:p>
          <a:p>
            <a:pPr marL="0" indent="0">
              <a:buNone/>
            </a:pPr>
            <a:r>
              <a:rPr lang="ru-RU" i="1" dirty="0" smtClean="0"/>
              <a:t>А. Херонее</a:t>
            </a:r>
          </a:p>
          <a:p>
            <a:pPr marL="0" indent="0">
              <a:buNone/>
            </a:pPr>
            <a:r>
              <a:rPr lang="ru-RU" i="1" dirty="0" smtClean="0"/>
              <a:t>Б. реки </a:t>
            </a:r>
            <a:r>
              <a:rPr lang="ru-RU" i="1" dirty="0" err="1" smtClean="0"/>
              <a:t>Граник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В. Город </a:t>
            </a:r>
            <a:r>
              <a:rPr lang="ru-RU" i="1" dirty="0" err="1" smtClean="0"/>
              <a:t>Исс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Г. </a:t>
            </a:r>
            <a:r>
              <a:rPr lang="ru-RU" i="1" dirty="0" err="1" smtClean="0"/>
              <a:t>Гавгамелах</a:t>
            </a:r>
            <a:endParaRPr lang="ru-RU" i="1" dirty="0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032501" y="393700"/>
            <a:ext cx="5245100" cy="65151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2 вариант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13</a:t>
            </a:r>
            <a:r>
              <a:rPr lang="ru-RU" b="1" u="sng" dirty="0" smtClean="0"/>
              <a:t>. Сражения, при котором Александр Македонский захватил семью Дария</a:t>
            </a:r>
          </a:p>
          <a:p>
            <a:pPr marL="0" indent="0">
              <a:buNone/>
            </a:pPr>
            <a:r>
              <a:rPr lang="ru-RU" dirty="0"/>
              <a:t>А. Херонее</a:t>
            </a:r>
          </a:p>
          <a:p>
            <a:pPr marL="0" indent="0">
              <a:buNone/>
            </a:pPr>
            <a:r>
              <a:rPr lang="ru-RU" dirty="0"/>
              <a:t>Б. реки </a:t>
            </a:r>
            <a:r>
              <a:rPr lang="ru-RU" dirty="0" err="1"/>
              <a:t>Граник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В. Город </a:t>
            </a:r>
            <a:r>
              <a:rPr lang="ru-RU" dirty="0" err="1"/>
              <a:t>Исс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Г. </a:t>
            </a:r>
            <a:r>
              <a:rPr lang="ru-RU" dirty="0" err="1"/>
              <a:t>Гавгамелах</a:t>
            </a:r>
            <a:endParaRPr lang="ru-RU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ru-RU" b="1" u="sng" dirty="0" smtClean="0"/>
              <a:t>14. Столицей своей империи Александр Македонский сделал город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i="1" dirty="0" smtClean="0"/>
              <a:t>А. Вавилон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i="1" dirty="0" smtClean="0"/>
              <a:t>Б. Александрию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i="1" dirty="0" smtClean="0"/>
              <a:t>В. Афины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i="1" dirty="0" smtClean="0"/>
              <a:t>Г. </a:t>
            </a:r>
            <a:r>
              <a:rPr lang="ru-RU" i="1" dirty="0" err="1" smtClean="0"/>
              <a:t>Исс</a:t>
            </a:r>
            <a:endParaRPr lang="ru-RU" i="1" dirty="0" smtClean="0"/>
          </a:p>
        </p:txBody>
      </p:sp>
    </p:spTree>
    <p:extLst>
      <p:ext uri="{BB962C8B-B14F-4D97-AF65-F5344CB8AC3E}">
        <p14:creationId xmlns:p14="http://schemas.microsoft.com/office/powerpoint/2010/main" val="17554845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853</Words>
  <Application>Microsoft Office PowerPoint</Application>
  <PresentationFormat>Произвольный</PresentationFormat>
  <Paragraphs>179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Контрольная работа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Контрольная работа</dc:title>
  <dc:creator>Inet</dc:creator>
  <cp:lastModifiedBy>Люда</cp:lastModifiedBy>
  <cp:revision>17</cp:revision>
  <dcterms:created xsi:type="dcterms:W3CDTF">2016-02-20T02:58:39Z</dcterms:created>
  <dcterms:modified xsi:type="dcterms:W3CDTF">2018-11-30T02:48:48Z</dcterms:modified>
</cp:coreProperties>
</file>