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1" autoAdjust="0"/>
    <p:restoredTop sz="94660"/>
  </p:normalViewPr>
  <p:slideViewPr>
    <p:cSldViewPr snapToGrid="0">
      <p:cViewPr varScale="1">
        <p:scale>
          <a:sx n="75" d="100"/>
          <a:sy n="75" d="100"/>
        </p:scale>
        <p:origin x="-96" y="-109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069CB8-F204-4D06-B913-C5A26A89888A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B6E300-0A13-4A81-945A-7333C271A069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671962-1EA4-46E7-BCB0-F36CE46D1A59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0BB376-B19C-488D-ABEB-03C7E6E9E3E0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9637A9-119A-49DA-BD12-AAC58B377D80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6F077B-A50F-4D64-8574-E2D6A98A5553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9E2A62-1983-43A1-A163-D8AA46534C80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8F3E3B-34E3-4345-B2A1-994B83598A9C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816C96-82A1-4D77-8ADA-627AC6FE3D65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02C1E-28F2-47E9-802D-339E64E2F920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24271A48-F18A-45B3-BC05-1E27DA3F88AF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747F8-9654-4282-85D2-65F41AAE7A75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5DC5B261-8843-42D1-AAFC-05E20E2D9B97}" type="datetimeFigureOut">
              <a:rPr lang="en-US" dirty="0"/>
              <a:t>10/23/2017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Повторение и обобщение по теме: «Древний Египет». Контрольная работа.</a:t>
            </a:r>
          </a:p>
        </p:txBody>
      </p:sp>
    </p:spTree>
    <p:extLst>
      <p:ext uri="{BB962C8B-B14F-4D97-AF65-F5344CB8AC3E}">
        <p14:creationId xmlns:p14="http://schemas.microsoft.com/office/powerpoint/2010/main" val="12608264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92100" y="241300"/>
            <a:ext cx="5384800" cy="6083300"/>
          </a:xfrm>
        </p:spPr>
        <p:txBody>
          <a:bodyPr>
            <a:normAutofit/>
          </a:bodyPr>
          <a:lstStyle/>
          <a:p>
            <a:r>
              <a:rPr lang="ru-RU" dirty="0" smtClean="0"/>
              <a:t> 1 вариант</a:t>
            </a:r>
          </a:p>
          <a:p>
            <a:r>
              <a:rPr lang="ru-RU" b="1" u="sng" dirty="0" smtClean="0"/>
              <a:t>1. Папирус – это</a:t>
            </a:r>
          </a:p>
          <a:p>
            <a:r>
              <a:rPr lang="ru-RU" dirty="0" smtClean="0"/>
              <a:t>А.  Лекарство в Египте</a:t>
            </a:r>
          </a:p>
          <a:p>
            <a:r>
              <a:rPr lang="ru-RU" dirty="0" smtClean="0"/>
              <a:t>Б. Фараон</a:t>
            </a:r>
          </a:p>
          <a:p>
            <a:r>
              <a:rPr lang="ru-RU" dirty="0" smtClean="0"/>
              <a:t>В. Высокий тростник</a:t>
            </a:r>
          </a:p>
          <a:p>
            <a:r>
              <a:rPr lang="ru-RU" b="1" u="sng" dirty="0" smtClean="0"/>
              <a:t>2. Столицей Египетского государства, после объединения Египта стал: </a:t>
            </a:r>
          </a:p>
          <a:p>
            <a:r>
              <a:rPr lang="ru-RU" dirty="0" smtClean="0"/>
              <a:t>А. Каир</a:t>
            </a:r>
          </a:p>
          <a:p>
            <a:r>
              <a:rPr lang="ru-RU" dirty="0" smtClean="0"/>
              <a:t>Б. </a:t>
            </a:r>
            <a:r>
              <a:rPr lang="ru-RU" dirty="0" smtClean="0"/>
              <a:t>Мемфис</a:t>
            </a:r>
            <a:endParaRPr lang="ru-RU" dirty="0" smtClean="0"/>
          </a:p>
          <a:p>
            <a:r>
              <a:rPr lang="ru-RU" dirty="0" smtClean="0"/>
              <a:t>В. Фивы</a:t>
            </a:r>
          </a:p>
          <a:p>
            <a:r>
              <a:rPr lang="ru-RU" b="1" u="sng" dirty="0" smtClean="0"/>
              <a:t>3. Система насыпей, каналов – это</a:t>
            </a:r>
          </a:p>
          <a:p>
            <a:r>
              <a:rPr lang="ru-RU" dirty="0" smtClean="0"/>
              <a:t>А. </a:t>
            </a:r>
            <a:r>
              <a:rPr lang="ru-RU" dirty="0" err="1" smtClean="0"/>
              <a:t>Шадуф</a:t>
            </a:r>
            <a:endParaRPr lang="ru-RU" dirty="0" smtClean="0"/>
          </a:p>
          <a:p>
            <a:r>
              <a:rPr lang="ru-RU" dirty="0" smtClean="0"/>
              <a:t>Б. Оросительная система</a:t>
            </a:r>
          </a:p>
          <a:p>
            <a:r>
              <a:rPr lang="ru-RU" dirty="0" smtClean="0"/>
              <a:t>В. Государственная система</a:t>
            </a:r>
            <a:endParaRPr lang="ru-RU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7048500" y="317500"/>
            <a:ext cx="5384800" cy="60960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2 вариант</a:t>
            </a:r>
          </a:p>
          <a:p>
            <a:r>
              <a:rPr lang="ru-RU" b="1" u="sng" dirty="0" smtClean="0"/>
              <a:t>1. Оазис – это</a:t>
            </a:r>
          </a:p>
          <a:p>
            <a:r>
              <a:rPr lang="ru-RU" dirty="0" smtClean="0"/>
              <a:t>А. Знатный вельможа</a:t>
            </a:r>
          </a:p>
          <a:p>
            <a:r>
              <a:rPr lang="ru-RU" dirty="0" smtClean="0"/>
              <a:t>Б. Город в Египте</a:t>
            </a:r>
          </a:p>
          <a:p>
            <a:r>
              <a:rPr lang="ru-RU" dirty="0" smtClean="0"/>
              <a:t>В. Островок зелени</a:t>
            </a:r>
          </a:p>
          <a:p>
            <a:r>
              <a:rPr lang="ru-RU" b="1" u="sng" dirty="0" smtClean="0"/>
              <a:t>2. Царские советники и военачальники – это</a:t>
            </a:r>
          </a:p>
          <a:p>
            <a:r>
              <a:rPr lang="ru-RU" dirty="0" smtClean="0"/>
              <a:t>А. Писцы</a:t>
            </a:r>
          </a:p>
          <a:p>
            <a:r>
              <a:rPr lang="ru-RU" dirty="0" smtClean="0"/>
              <a:t>Б. Вельможи</a:t>
            </a:r>
          </a:p>
          <a:p>
            <a:r>
              <a:rPr lang="ru-RU" dirty="0" smtClean="0"/>
              <a:t>В. Визири</a:t>
            </a:r>
          </a:p>
          <a:p>
            <a:r>
              <a:rPr lang="ru-RU" b="1" u="sng" dirty="0" smtClean="0"/>
              <a:t>3. Мелкие предметы, защищающие от злых духов – это</a:t>
            </a:r>
          </a:p>
          <a:p>
            <a:r>
              <a:rPr lang="ru-RU" dirty="0" smtClean="0"/>
              <a:t>А.  Марионетки</a:t>
            </a:r>
          </a:p>
          <a:p>
            <a:r>
              <a:rPr lang="ru-RU" dirty="0" smtClean="0"/>
              <a:t>Б. Амулеты</a:t>
            </a:r>
          </a:p>
          <a:p>
            <a:r>
              <a:rPr lang="ru-RU" dirty="0" smtClean="0"/>
              <a:t>В. Вуду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79313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92100" y="241300"/>
            <a:ext cx="5384800" cy="6083300"/>
          </a:xfrm>
        </p:spPr>
        <p:txBody>
          <a:bodyPr>
            <a:normAutofit/>
          </a:bodyPr>
          <a:lstStyle/>
          <a:p>
            <a:r>
              <a:rPr lang="ru-RU" dirty="0" smtClean="0"/>
              <a:t> 1 вариант</a:t>
            </a:r>
          </a:p>
          <a:p>
            <a:r>
              <a:rPr lang="ru-RU" b="1" u="sng" dirty="0" smtClean="0"/>
              <a:t>4. Кто собирал налоги:</a:t>
            </a:r>
          </a:p>
          <a:p>
            <a:r>
              <a:rPr lang="ru-RU" dirty="0" smtClean="0"/>
              <a:t>А. Писцы</a:t>
            </a:r>
          </a:p>
          <a:p>
            <a:r>
              <a:rPr lang="ru-RU" dirty="0" smtClean="0"/>
              <a:t>Б. Фараон</a:t>
            </a:r>
          </a:p>
          <a:p>
            <a:r>
              <a:rPr lang="ru-RU" dirty="0" smtClean="0"/>
              <a:t>В. Вельможи</a:t>
            </a:r>
          </a:p>
          <a:p>
            <a:r>
              <a:rPr lang="ru-RU" b="1" u="sng" dirty="0" smtClean="0"/>
              <a:t>5. Сплав меди и олова – это</a:t>
            </a:r>
          </a:p>
          <a:p>
            <a:r>
              <a:rPr lang="ru-RU" dirty="0" smtClean="0"/>
              <a:t>А. Сталь</a:t>
            </a:r>
          </a:p>
          <a:p>
            <a:r>
              <a:rPr lang="ru-RU" dirty="0" smtClean="0"/>
              <a:t>Б. Железо</a:t>
            </a:r>
          </a:p>
          <a:p>
            <a:r>
              <a:rPr lang="ru-RU" dirty="0" smtClean="0"/>
              <a:t>В. Бронза</a:t>
            </a:r>
          </a:p>
          <a:p>
            <a:r>
              <a:rPr lang="ru-RU" b="1" u="sng" dirty="0" smtClean="0"/>
              <a:t>6. Самые крупные завоевания совершил фараон:</a:t>
            </a:r>
          </a:p>
          <a:p>
            <a:r>
              <a:rPr lang="ru-RU" dirty="0" smtClean="0"/>
              <a:t>А. Аменхотеп</a:t>
            </a:r>
          </a:p>
          <a:p>
            <a:r>
              <a:rPr lang="ru-RU" dirty="0" smtClean="0"/>
              <a:t>Б. Тутмос</a:t>
            </a:r>
          </a:p>
          <a:p>
            <a:r>
              <a:rPr lang="ru-RU" dirty="0" smtClean="0"/>
              <a:t>В. Тутанхамон</a:t>
            </a:r>
            <a:endParaRPr lang="ru-RU" dirty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37300" y="241300"/>
            <a:ext cx="5765800" cy="60833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2 вариант</a:t>
            </a:r>
          </a:p>
          <a:p>
            <a:r>
              <a:rPr lang="ru-RU" dirty="0" smtClean="0"/>
              <a:t>4</a:t>
            </a:r>
            <a:r>
              <a:rPr lang="ru-RU" b="1" u="sng" dirty="0" smtClean="0"/>
              <a:t>. Кто вершил суд и заведовал каменоломнями:</a:t>
            </a:r>
          </a:p>
          <a:p>
            <a:r>
              <a:rPr lang="ru-RU" dirty="0" smtClean="0"/>
              <a:t>А. Вельможа</a:t>
            </a:r>
          </a:p>
          <a:p>
            <a:r>
              <a:rPr lang="ru-RU" dirty="0" smtClean="0"/>
              <a:t>Б Фараон</a:t>
            </a:r>
          </a:p>
          <a:p>
            <a:r>
              <a:rPr lang="ru-RU" dirty="0" smtClean="0"/>
              <a:t>В. Писец</a:t>
            </a:r>
          </a:p>
          <a:p>
            <a:r>
              <a:rPr lang="ru-RU" b="1" u="sng" dirty="0" smtClean="0"/>
              <a:t>5. Знатные египтяне воевали:</a:t>
            </a:r>
          </a:p>
          <a:p>
            <a:r>
              <a:rPr lang="ru-RU" dirty="0" smtClean="0"/>
              <a:t>А. Пешими воинами</a:t>
            </a:r>
          </a:p>
          <a:p>
            <a:r>
              <a:rPr lang="ru-RU" dirty="0" smtClean="0"/>
              <a:t>Б. Лучниками</a:t>
            </a:r>
          </a:p>
          <a:p>
            <a:r>
              <a:rPr lang="ru-RU" dirty="0" smtClean="0"/>
              <a:t>В. На колесницах</a:t>
            </a:r>
          </a:p>
          <a:p>
            <a:r>
              <a:rPr lang="ru-RU" b="1" u="sng" dirty="0" smtClean="0"/>
              <a:t>6. Самые крупные завоевание египтяне осуществили в :</a:t>
            </a:r>
          </a:p>
          <a:p>
            <a:r>
              <a:rPr lang="ru-RU" dirty="0" smtClean="0"/>
              <a:t>А. 500 г до </a:t>
            </a:r>
            <a:r>
              <a:rPr lang="ru-RU" dirty="0" err="1" smtClean="0"/>
              <a:t>н.э</a:t>
            </a:r>
            <a:endParaRPr lang="ru-RU" dirty="0" smtClean="0"/>
          </a:p>
          <a:p>
            <a:r>
              <a:rPr lang="ru-RU" dirty="0" smtClean="0"/>
              <a:t>Б. 1500 г до </a:t>
            </a:r>
            <a:r>
              <a:rPr lang="ru-RU" dirty="0" err="1" smtClean="0"/>
              <a:t>н.э</a:t>
            </a:r>
            <a:endParaRPr lang="ru-RU" dirty="0" smtClean="0"/>
          </a:p>
          <a:p>
            <a:r>
              <a:rPr lang="ru-RU" dirty="0" smtClean="0"/>
              <a:t>В. 2500 г до </a:t>
            </a:r>
            <a:r>
              <a:rPr lang="ru-RU" dirty="0" err="1" smtClean="0"/>
              <a:t>н..э</a:t>
            </a:r>
            <a:r>
              <a:rPr lang="ru-RU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91756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92100" y="241300"/>
            <a:ext cx="5384800" cy="6083300"/>
          </a:xfrm>
        </p:spPr>
        <p:txBody>
          <a:bodyPr>
            <a:normAutofit/>
          </a:bodyPr>
          <a:lstStyle/>
          <a:p>
            <a:r>
              <a:rPr lang="ru-RU" dirty="0" smtClean="0"/>
              <a:t> 1 вариант</a:t>
            </a:r>
          </a:p>
          <a:p>
            <a:r>
              <a:rPr lang="ru-RU" b="1" u="sng" dirty="0" smtClean="0"/>
              <a:t>7. Служитель богов</a:t>
            </a:r>
          </a:p>
          <a:p>
            <a:r>
              <a:rPr lang="ru-RU" dirty="0" smtClean="0"/>
              <a:t>А. Фараон</a:t>
            </a:r>
          </a:p>
          <a:p>
            <a:r>
              <a:rPr lang="ru-RU" dirty="0" smtClean="0"/>
              <a:t>Б. жрец</a:t>
            </a:r>
          </a:p>
          <a:p>
            <a:r>
              <a:rPr lang="ru-RU" dirty="0" smtClean="0"/>
              <a:t>В. Писец</a:t>
            </a:r>
          </a:p>
          <a:p>
            <a:r>
              <a:rPr lang="ru-RU" b="1" u="sng" dirty="0" smtClean="0"/>
              <a:t>8. Бог солнца</a:t>
            </a:r>
          </a:p>
          <a:p>
            <a:r>
              <a:rPr lang="ru-RU" dirty="0" smtClean="0"/>
              <a:t>А. Осирис</a:t>
            </a:r>
          </a:p>
          <a:p>
            <a:r>
              <a:rPr lang="ru-RU" dirty="0" smtClean="0"/>
              <a:t>Б. Гор</a:t>
            </a:r>
          </a:p>
          <a:p>
            <a:r>
              <a:rPr lang="ru-RU" dirty="0" smtClean="0"/>
              <a:t>В. Амон-</a:t>
            </a:r>
            <a:r>
              <a:rPr lang="ru-RU" dirty="0" err="1" smtClean="0"/>
              <a:t>ра</a:t>
            </a:r>
            <a:endParaRPr lang="ru-RU" dirty="0" smtClean="0"/>
          </a:p>
          <a:p>
            <a:r>
              <a:rPr lang="ru-RU" b="1" u="sng" dirty="0" smtClean="0"/>
              <a:t>9. В виде кого изображали Геба, бога земли?</a:t>
            </a:r>
          </a:p>
          <a:p>
            <a:r>
              <a:rPr lang="ru-RU" dirty="0" smtClean="0"/>
              <a:t>А. Человек с головой змеи</a:t>
            </a:r>
          </a:p>
          <a:p>
            <a:r>
              <a:rPr lang="ru-RU" dirty="0" smtClean="0"/>
              <a:t>Б. Человек с головой ибиса</a:t>
            </a:r>
          </a:p>
          <a:p>
            <a:r>
              <a:rPr lang="ru-RU" dirty="0" smtClean="0"/>
              <a:t>В. Коровы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337300" y="241300"/>
            <a:ext cx="5384800" cy="60833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2 вариант</a:t>
            </a:r>
          </a:p>
          <a:p>
            <a:r>
              <a:rPr lang="ru-RU" b="1" u="sng" dirty="0" smtClean="0"/>
              <a:t>7. Жилища богов</a:t>
            </a:r>
          </a:p>
          <a:p>
            <a:r>
              <a:rPr lang="ru-RU" dirty="0" smtClean="0"/>
              <a:t>А. Дворец</a:t>
            </a:r>
          </a:p>
          <a:p>
            <a:r>
              <a:rPr lang="ru-RU" dirty="0" smtClean="0"/>
              <a:t>Б. Храм</a:t>
            </a:r>
          </a:p>
          <a:p>
            <a:r>
              <a:rPr lang="ru-RU" dirty="0" smtClean="0"/>
              <a:t>В. Пещера</a:t>
            </a:r>
          </a:p>
          <a:p>
            <a:r>
              <a:rPr lang="ru-RU" b="1" u="sng" dirty="0" smtClean="0"/>
              <a:t>8. Бог тьмы, страшный змей</a:t>
            </a:r>
          </a:p>
          <a:p>
            <a:r>
              <a:rPr lang="ru-RU" dirty="0" smtClean="0"/>
              <a:t>А. Сет</a:t>
            </a:r>
          </a:p>
          <a:p>
            <a:r>
              <a:rPr lang="ru-RU" dirty="0" smtClean="0"/>
              <a:t>Б. Гор</a:t>
            </a:r>
          </a:p>
          <a:p>
            <a:r>
              <a:rPr lang="ru-RU" dirty="0" smtClean="0"/>
              <a:t>В. </a:t>
            </a:r>
            <a:r>
              <a:rPr lang="ru-RU" dirty="0" err="1" smtClean="0"/>
              <a:t>Апоп</a:t>
            </a:r>
            <a:endParaRPr lang="ru-RU" dirty="0" smtClean="0"/>
          </a:p>
          <a:p>
            <a:r>
              <a:rPr lang="ru-RU" b="1" u="sng" dirty="0" smtClean="0"/>
              <a:t>9. В виде кого изображали Нут, богиню неба?</a:t>
            </a:r>
          </a:p>
          <a:p>
            <a:r>
              <a:rPr lang="ru-RU" dirty="0" smtClean="0"/>
              <a:t>А. коровы</a:t>
            </a:r>
          </a:p>
          <a:p>
            <a:r>
              <a:rPr lang="ru-RU" dirty="0" smtClean="0"/>
              <a:t>Б. кошки</a:t>
            </a:r>
          </a:p>
          <a:p>
            <a:r>
              <a:rPr lang="ru-RU" dirty="0" smtClean="0"/>
              <a:t>В. змеи</a:t>
            </a:r>
          </a:p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07231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92100" y="241300"/>
            <a:ext cx="5384800" cy="6083300"/>
          </a:xfrm>
        </p:spPr>
        <p:txBody>
          <a:bodyPr>
            <a:normAutofit/>
          </a:bodyPr>
          <a:lstStyle/>
          <a:p>
            <a:r>
              <a:rPr lang="ru-RU" dirty="0" smtClean="0"/>
              <a:t> 1 вариант</a:t>
            </a:r>
          </a:p>
          <a:p>
            <a:r>
              <a:rPr lang="ru-RU" b="1" u="sng" dirty="0" smtClean="0"/>
              <a:t>10. Бог мудрости:</a:t>
            </a:r>
          </a:p>
          <a:p>
            <a:r>
              <a:rPr lang="ru-RU" dirty="0" smtClean="0"/>
              <a:t>А. Гор</a:t>
            </a:r>
          </a:p>
          <a:p>
            <a:r>
              <a:rPr lang="ru-RU" dirty="0" smtClean="0"/>
              <a:t>Б. Амон-</a:t>
            </a:r>
            <a:r>
              <a:rPr lang="ru-RU" dirty="0" err="1" smtClean="0"/>
              <a:t>ра</a:t>
            </a:r>
            <a:endParaRPr lang="ru-RU" dirty="0" smtClean="0"/>
          </a:p>
          <a:p>
            <a:r>
              <a:rPr lang="ru-RU" dirty="0" smtClean="0"/>
              <a:t>В. Тот</a:t>
            </a:r>
          </a:p>
          <a:p>
            <a:r>
              <a:rPr lang="ru-RU" b="1" u="sng" dirty="0" smtClean="0"/>
              <a:t>11. Царь и судья в стране мертвых</a:t>
            </a:r>
          </a:p>
          <a:p>
            <a:r>
              <a:rPr lang="ru-RU" dirty="0" smtClean="0"/>
              <a:t>А. Осирис</a:t>
            </a:r>
          </a:p>
          <a:p>
            <a:r>
              <a:rPr lang="ru-RU" dirty="0" smtClean="0"/>
              <a:t>Б. Сет</a:t>
            </a:r>
          </a:p>
          <a:p>
            <a:r>
              <a:rPr lang="ru-RU" dirty="0" smtClean="0"/>
              <a:t>В. Гор</a:t>
            </a:r>
          </a:p>
          <a:p>
            <a:r>
              <a:rPr lang="ru-RU" b="1" u="sng" dirty="0" smtClean="0"/>
              <a:t>12. Сет - это </a:t>
            </a:r>
          </a:p>
          <a:p>
            <a:r>
              <a:rPr lang="ru-RU" dirty="0" smtClean="0"/>
              <a:t>А. Бог пустынь</a:t>
            </a:r>
          </a:p>
          <a:p>
            <a:r>
              <a:rPr lang="ru-RU" dirty="0" smtClean="0"/>
              <a:t>Б. Бог мудрости</a:t>
            </a:r>
          </a:p>
          <a:p>
            <a:r>
              <a:rPr lang="ru-RU" dirty="0" smtClean="0"/>
              <a:t>В. Бог солнца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807200" y="330200"/>
            <a:ext cx="5384800" cy="60833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2 вариант</a:t>
            </a:r>
          </a:p>
          <a:p>
            <a:r>
              <a:rPr lang="ru-RU" b="1" u="sng" dirty="0" smtClean="0"/>
              <a:t>10. Богиня женщин и красоты:</a:t>
            </a:r>
          </a:p>
          <a:p>
            <a:r>
              <a:rPr lang="ru-RU" dirty="0" smtClean="0"/>
              <a:t>А. Исида</a:t>
            </a:r>
          </a:p>
          <a:p>
            <a:r>
              <a:rPr lang="ru-RU" dirty="0" smtClean="0"/>
              <a:t>Б. </a:t>
            </a:r>
            <a:r>
              <a:rPr lang="ru-RU" dirty="0" err="1" smtClean="0"/>
              <a:t>Нуб</a:t>
            </a:r>
            <a:endParaRPr lang="ru-RU" dirty="0" smtClean="0"/>
          </a:p>
          <a:p>
            <a:r>
              <a:rPr lang="ru-RU" dirty="0" smtClean="0"/>
              <a:t>В. Бастет</a:t>
            </a:r>
          </a:p>
          <a:p>
            <a:r>
              <a:rPr lang="ru-RU" b="1" u="sng" dirty="0" smtClean="0"/>
              <a:t>11. Жена Осириса:</a:t>
            </a:r>
          </a:p>
          <a:p>
            <a:r>
              <a:rPr lang="ru-RU" dirty="0"/>
              <a:t>А. Исида</a:t>
            </a:r>
          </a:p>
          <a:p>
            <a:r>
              <a:rPr lang="ru-RU" dirty="0"/>
              <a:t>Б. </a:t>
            </a:r>
            <a:r>
              <a:rPr lang="ru-RU" dirty="0" err="1"/>
              <a:t>Нуб</a:t>
            </a:r>
            <a:endParaRPr lang="ru-RU" dirty="0"/>
          </a:p>
          <a:p>
            <a:r>
              <a:rPr lang="ru-RU" dirty="0"/>
              <a:t>В. Бастет</a:t>
            </a:r>
          </a:p>
          <a:p>
            <a:r>
              <a:rPr lang="ru-RU" b="1" u="sng" dirty="0" smtClean="0"/>
              <a:t> 12. Гор – это</a:t>
            </a:r>
          </a:p>
          <a:p>
            <a:r>
              <a:rPr lang="ru-RU" dirty="0" smtClean="0"/>
              <a:t>А. Покровитель фараонов</a:t>
            </a:r>
          </a:p>
          <a:p>
            <a:r>
              <a:rPr lang="ru-RU" dirty="0" smtClean="0"/>
              <a:t>Б. бог пустынь</a:t>
            </a:r>
          </a:p>
          <a:p>
            <a:r>
              <a:rPr lang="ru-RU" dirty="0" smtClean="0"/>
              <a:t>В. Бог мудрости</a:t>
            </a:r>
          </a:p>
        </p:txBody>
      </p:sp>
    </p:spTree>
    <p:extLst>
      <p:ext uri="{BB962C8B-B14F-4D97-AF65-F5344CB8AC3E}">
        <p14:creationId xmlns:p14="http://schemas.microsoft.com/office/powerpoint/2010/main" val="220612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92100" y="241300"/>
            <a:ext cx="5384800" cy="6083300"/>
          </a:xfrm>
        </p:spPr>
        <p:txBody>
          <a:bodyPr>
            <a:normAutofit lnSpcReduction="10000"/>
          </a:bodyPr>
          <a:lstStyle/>
          <a:p>
            <a:r>
              <a:rPr lang="ru-RU" dirty="0" smtClean="0"/>
              <a:t> 1 вариант</a:t>
            </a:r>
          </a:p>
          <a:p>
            <a:r>
              <a:rPr lang="ru-RU" b="1" u="sng" dirty="0" smtClean="0"/>
              <a:t>13. Человек с головой шакала, ведущий на суд Осириса:</a:t>
            </a:r>
          </a:p>
          <a:p>
            <a:r>
              <a:rPr lang="ru-RU" dirty="0" smtClean="0"/>
              <a:t>А. Тот</a:t>
            </a:r>
          </a:p>
          <a:p>
            <a:r>
              <a:rPr lang="ru-RU" dirty="0" smtClean="0"/>
              <a:t>Б. Маат</a:t>
            </a:r>
          </a:p>
          <a:p>
            <a:r>
              <a:rPr lang="ru-RU" dirty="0" smtClean="0"/>
              <a:t>В. Анубис</a:t>
            </a:r>
          </a:p>
          <a:p>
            <a:r>
              <a:rPr lang="ru-RU" b="1" u="sng" dirty="0" smtClean="0"/>
              <a:t>14. Тело человека после смерти, пропитанное раствором и забинтованное:</a:t>
            </a:r>
          </a:p>
          <a:p>
            <a:r>
              <a:rPr lang="ru-RU" dirty="0" smtClean="0"/>
              <a:t>А. саркофаг</a:t>
            </a:r>
          </a:p>
          <a:p>
            <a:r>
              <a:rPr lang="ru-RU" dirty="0" smtClean="0"/>
              <a:t>Б мумия</a:t>
            </a:r>
          </a:p>
          <a:p>
            <a:r>
              <a:rPr lang="ru-RU" dirty="0" smtClean="0"/>
              <a:t>В. Маат</a:t>
            </a:r>
          </a:p>
          <a:p>
            <a:r>
              <a:rPr lang="ru-RU" b="1" u="sng" dirty="0" smtClean="0"/>
              <a:t>15. Самая высокая пирамида</a:t>
            </a:r>
          </a:p>
          <a:p>
            <a:r>
              <a:rPr lang="ru-RU" dirty="0" smtClean="0"/>
              <a:t>А. </a:t>
            </a:r>
            <a:r>
              <a:rPr lang="ru-RU" dirty="0" err="1" smtClean="0"/>
              <a:t>Джоссера</a:t>
            </a:r>
            <a:endParaRPr lang="ru-RU" dirty="0" smtClean="0"/>
          </a:p>
          <a:p>
            <a:r>
              <a:rPr lang="ru-RU" dirty="0" smtClean="0"/>
              <a:t>Б. Тутанхамона</a:t>
            </a:r>
          </a:p>
          <a:p>
            <a:r>
              <a:rPr lang="ru-RU" dirty="0" smtClean="0"/>
              <a:t>В. Хеопса</a:t>
            </a:r>
          </a:p>
          <a:p>
            <a:endParaRPr lang="ru-RU" dirty="0" smtClean="0"/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400800" y="241300"/>
            <a:ext cx="5384800" cy="60833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2 вариант</a:t>
            </a:r>
          </a:p>
          <a:p>
            <a:r>
              <a:rPr lang="ru-RU" b="1" u="sng" dirty="0" smtClean="0"/>
              <a:t>13. Богиня правды</a:t>
            </a:r>
            <a:r>
              <a:rPr lang="ru-RU" dirty="0" smtClean="0"/>
              <a:t>:</a:t>
            </a:r>
          </a:p>
          <a:p>
            <a:r>
              <a:rPr lang="ru-RU" dirty="0" smtClean="0"/>
              <a:t>А. Бастет</a:t>
            </a:r>
          </a:p>
          <a:p>
            <a:r>
              <a:rPr lang="ru-RU" dirty="0" smtClean="0"/>
              <a:t>Б. Нут</a:t>
            </a:r>
          </a:p>
          <a:p>
            <a:r>
              <a:rPr lang="ru-RU" dirty="0" smtClean="0"/>
              <a:t>В. Маат</a:t>
            </a:r>
          </a:p>
          <a:p>
            <a:r>
              <a:rPr lang="ru-RU" b="1" u="sng" dirty="0" smtClean="0"/>
              <a:t>15. Гроб, в который клали тело умершего фараона:</a:t>
            </a:r>
          </a:p>
          <a:p>
            <a:r>
              <a:rPr lang="ru-RU" dirty="0" smtClean="0"/>
              <a:t>А. Мумия</a:t>
            </a:r>
          </a:p>
          <a:p>
            <a:r>
              <a:rPr lang="ru-RU" dirty="0" smtClean="0"/>
              <a:t>Б. саркофаг</a:t>
            </a:r>
          </a:p>
          <a:p>
            <a:r>
              <a:rPr lang="ru-RU" dirty="0" smtClean="0"/>
              <a:t>В. Гробница</a:t>
            </a:r>
          </a:p>
          <a:p>
            <a:r>
              <a:rPr lang="ru-RU" b="1" u="sng" dirty="0" smtClean="0"/>
              <a:t>15. Пирамида Хеопса была построена:</a:t>
            </a:r>
          </a:p>
          <a:p>
            <a:r>
              <a:rPr lang="ru-RU" dirty="0" smtClean="0"/>
              <a:t>А. 600 лет до </a:t>
            </a:r>
            <a:r>
              <a:rPr lang="ru-RU" dirty="0" err="1" smtClean="0"/>
              <a:t>н.э</a:t>
            </a:r>
            <a:endParaRPr lang="ru-RU" dirty="0" smtClean="0"/>
          </a:p>
          <a:p>
            <a:r>
              <a:rPr lang="ru-RU" dirty="0" smtClean="0"/>
              <a:t>Б. 6000 лет </a:t>
            </a:r>
            <a:r>
              <a:rPr lang="ru-RU" dirty="0" err="1" smtClean="0"/>
              <a:t>др</a:t>
            </a:r>
            <a:r>
              <a:rPr lang="ru-RU" dirty="0" smtClean="0"/>
              <a:t> </a:t>
            </a:r>
            <a:r>
              <a:rPr lang="ru-RU" dirty="0" err="1" smtClean="0"/>
              <a:t>н.э</a:t>
            </a:r>
            <a:endParaRPr lang="ru-RU" dirty="0" smtClean="0"/>
          </a:p>
          <a:p>
            <a:r>
              <a:rPr lang="ru-RU" dirty="0" smtClean="0"/>
              <a:t>В. 2600 лет до </a:t>
            </a:r>
            <a:r>
              <a:rPr lang="ru-RU" dirty="0" err="1" smtClean="0"/>
              <a:t>н.э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13487844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92100" y="241300"/>
            <a:ext cx="5384800" cy="6083300"/>
          </a:xfrm>
        </p:spPr>
        <p:txBody>
          <a:bodyPr>
            <a:normAutofit/>
          </a:bodyPr>
          <a:lstStyle/>
          <a:p>
            <a:r>
              <a:rPr lang="ru-RU" dirty="0" smtClean="0"/>
              <a:t> 1 вариант</a:t>
            </a:r>
          </a:p>
          <a:p>
            <a:r>
              <a:rPr lang="ru-RU" b="1" u="sng" dirty="0" smtClean="0"/>
              <a:t>16. Фантастические существа с телом льва и головой человека:</a:t>
            </a:r>
          </a:p>
          <a:p>
            <a:r>
              <a:rPr lang="ru-RU" dirty="0" smtClean="0"/>
              <a:t>А. сфинксы</a:t>
            </a:r>
          </a:p>
          <a:p>
            <a:r>
              <a:rPr lang="ru-RU" dirty="0" smtClean="0"/>
              <a:t>Б. Гарпии</a:t>
            </a:r>
          </a:p>
          <a:p>
            <a:r>
              <a:rPr lang="ru-RU" dirty="0" smtClean="0"/>
              <a:t>В. Бастет</a:t>
            </a:r>
          </a:p>
          <a:p>
            <a:r>
              <a:rPr lang="ru-RU" b="1" u="sng" dirty="0" smtClean="0"/>
              <a:t>17. Могли ли  простые люди входить в храмы?</a:t>
            </a:r>
          </a:p>
          <a:p>
            <a:r>
              <a:rPr lang="ru-RU" dirty="0" smtClean="0"/>
              <a:t>А. да</a:t>
            </a:r>
          </a:p>
          <a:p>
            <a:r>
              <a:rPr lang="ru-RU" dirty="0" smtClean="0"/>
              <a:t>Б. нет</a:t>
            </a:r>
          </a:p>
          <a:p>
            <a:r>
              <a:rPr lang="ru-RU" dirty="0" smtClean="0"/>
              <a:t>В. Только по праздникам</a:t>
            </a:r>
          </a:p>
          <a:p>
            <a:r>
              <a:rPr lang="ru-RU" b="1" u="sng" dirty="0" smtClean="0"/>
              <a:t>18. Иероглифы – это</a:t>
            </a:r>
          </a:p>
          <a:p>
            <a:r>
              <a:rPr lang="ru-RU" dirty="0" smtClean="0"/>
              <a:t>А. Священные письмена Египта</a:t>
            </a:r>
          </a:p>
          <a:p>
            <a:r>
              <a:rPr lang="ru-RU" dirty="0" smtClean="0"/>
              <a:t>Б. категория писцов</a:t>
            </a:r>
          </a:p>
          <a:p>
            <a:r>
              <a:rPr lang="ru-RU" dirty="0" smtClean="0"/>
              <a:t>В. Мелкие боги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413500" y="342900"/>
            <a:ext cx="5384800" cy="60833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2вариант</a:t>
            </a:r>
          </a:p>
          <a:p>
            <a:r>
              <a:rPr lang="ru-RU" b="1" u="sng" dirty="0" smtClean="0"/>
              <a:t>16. Каменные иглы фараонов, стоящие при входе в </a:t>
            </a:r>
            <a:r>
              <a:rPr lang="ru-RU" b="1" u="sng" dirty="0"/>
              <a:t>х</a:t>
            </a:r>
            <a:r>
              <a:rPr lang="ru-RU" b="1" u="sng" dirty="0" smtClean="0"/>
              <a:t>рам</a:t>
            </a:r>
          </a:p>
          <a:p>
            <a:r>
              <a:rPr lang="ru-RU" dirty="0" smtClean="0"/>
              <a:t>А. Обелиски</a:t>
            </a:r>
          </a:p>
          <a:p>
            <a:r>
              <a:rPr lang="ru-RU" dirty="0" smtClean="0"/>
              <a:t>Б. Сфинксы</a:t>
            </a:r>
          </a:p>
          <a:p>
            <a:r>
              <a:rPr lang="ru-RU" dirty="0" smtClean="0"/>
              <a:t>В. Гарпии</a:t>
            </a:r>
          </a:p>
          <a:p>
            <a:r>
              <a:rPr lang="ru-RU" b="1" u="sng" dirty="0" smtClean="0"/>
              <a:t>17. Единственная не разграбленная гробница</a:t>
            </a:r>
          </a:p>
          <a:p>
            <a:r>
              <a:rPr lang="ru-RU" dirty="0" smtClean="0"/>
              <a:t>А. Аменхотепа</a:t>
            </a:r>
          </a:p>
          <a:p>
            <a:r>
              <a:rPr lang="ru-RU" dirty="0" smtClean="0"/>
              <a:t>Б. Тутанхамона</a:t>
            </a:r>
          </a:p>
          <a:p>
            <a:r>
              <a:rPr lang="ru-RU" dirty="0" smtClean="0"/>
              <a:t>В. Тутмоса</a:t>
            </a:r>
          </a:p>
          <a:p>
            <a:r>
              <a:rPr lang="ru-RU" b="1" u="sng" dirty="0" smtClean="0"/>
              <a:t>18. Чего не было в египетской письменности:</a:t>
            </a:r>
          </a:p>
          <a:p>
            <a:r>
              <a:rPr lang="ru-RU" dirty="0" smtClean="0"/>
              <a:t>А. гласных букв</a:t>
            </a:r>
          </a:p>
          <a:p>
            <a:r>
              <a:rPr lang="ru-RU" dirty="0" smtClean="0"/>
              <a:t>Б. 700 иероглифов</a:t>
            </a:r>
          </a:p>
          <a:p>
            <a:r>
              <a:rPr lang="ru-RU" dirty="0" smtClean="0"/>
              <a:t>В. цифр</a:t>
            </a:r>
          </a:p>
        </p:txBody>
      </p:sp>
    </p:spTree>
    <p:extLst>
      <p:ext uri="{BB962C8B-B14F-4D97-AF65-F5344CB8AC3E}">
        <p14:creationId xmlns:p14="http://schemas.microsoft.com/office/powerpoint/2010/main" val="925968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Объект 2"/>
          <p:cNvSpPr>
            <a:spLocks noGrp="1"/>
          </p:cNvSpPr>
          <p:nvPr>
            <p:ph idx="1"/>
          </p:nvPr>
        </p:nvSpPr>
        <p:spPr>
          <a:xfrm>
            <a:off x="292100" y="241300"/>
            <a:ext cx="5384800" cy="6083300"/>
          </a:xfrm>
        </p:spPr>
        <p:txBody>
          <a:bodyPr>
            <a:normAutofit/>
          </a:bodyPr>
          <a:lstStyle/>
          <a:p>
            <a:r>
              <a:rPr lang="ru-RU" dirty="0" smtClean="0"/>
              <a:t> 1 вариант</a:t>
            </a:r>
          </a:p>
          <a:p>
            <a:r>
              <a:rPr lang="ru-RU" b="1" u="sng" dirty="0" smtClean="0"/>
              <a:t>19. В древнем Египте писали на:</a:t>
            </a:r>
          </a:p>
          <a:p>
            <a:r>
              <a:rPr lang="ru-RU" dirty="0" smtClean="0"/>
              <a:t>А. бумаге</a:t>
            </a:r>
          </a:p>
          <a:p>
            <a:r>
              <a:rPr lang="ru-RU" dirty="0" smtClean="0"/>
              <a:t>Б. восковых таблицах</a:t>
            </a:r>
          </a:p>
          <a:p>
            <a:r>
              <a:rPr lang="ru-RU" dirty="0" smtClean="0"/>
              <a:t>В. Папирусе</a:t>
            </a:r>
          </a:p>
        </p:txBody>
      </p:sp>
      <p:sp>
        <p:nvSpPr>
          <p:cNvPr id="5" name="Объект 2"/>
          <p:cNvSpPr txBox="1">
            <a:spLocks/>
          </p:cNvSpPr>
          <p:nvPr/>
        </p:nvSpPr>
        <p:spPr>
          <a:xfrm>
            <a:off x="6261100" y="330200"/>
            <a:ext cx="5384800" cy="608330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dirty="0" smtClean="0"/>
              <a:t> 2 вариант</a:t>
            </a:r>
          </a:p>
          <a:p>
            <a:r>
              <a:rPr lang="ru-RU" b="1" u="sng" dirty="0" smtClean="0"/>
              <a:t>19. Египтяне придумали:</a:t>
            </a:r>
          </a:p>
          <a:p>
            <a:r>
              <a:rPr lang="ru-RU" dirty="0" smtClean="0"/>
              <a:t>А. Компас</a:t>
            </a:r>
          </a:p>
          <a:p>
            <a:r>
              <a:rPr lang="ru-RU" dirty="0" smtClean="0"/>
              <a:t>Б. Карты</a:t>
            </a:r>
          </a:p>
          <a:p>
            <a:r>
              <a:rPr lang="ru-RU" dirty="0" smtClean="0"/>
              <a:t>В. Календарь</a:t>
            </a:r>
          </a:p>
        </p:txBody>
      </p:sp>
    </p:spTree>
    <p:extLst>
      <p:ext uri="{BB962C8B-B14F-4D97-AF65-F5344CB8AC3E}">
        <p14:creationId xmlns:p14="http://schemas.microsoft.com/office/powerpoint/2010/main" val="1742339185"/>
      </p:ext>
    </p:extLst>
  </p:cSld>
  <p:clrMapOvr>
    <a:masterClrMapping/>
  </p:clrMapOvr>
</p:sld>
</file>

<file path=ppt/theme/theme1.xml><?xml version="1.0" encoding="utf-8"?>
<a:theme xmlns:a="http://schemas.openxmlformats.org/drawingml/2006/main" name="Ретро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02006FA4-1611-4B07-AF7F-85CF6D20EB3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55</TotalTime>
  <Words>733</Words>
  <Application>Microsoft Office PowerPoint</Application>
  <PresentationFormat>Произвольный</PresentationFormat>
  <Paragraphs>167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Ретро</vt:lpstr>
      <vt:lpstr>Повторение и обобщение по теме: «Древний Египет». Контрольная работа.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Повторение и обобщение по теме: «Древний Египет». Контрольная работа.</dc:title>
  <dc:creator>Inet</dc:creator>
  <cp:lastModifiedBy>Люда</cp:lastModifiedBy>
  <cp:revision>9</cp:revision>
  <dcterms:created xsi:type="dcterms:W3CDTF">2015-10-22T02:38:18Z</dcterms:created>
  <dcterms:modified xsi:type="dcterms:W3CDTF">2017-10-23T15:24:50Z</dcterms:modified>
</cp:coreProperties>
</file>