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4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4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1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06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7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0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2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4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2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7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54AC-8602-439F-AB84-F59381FC1F5B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D5172-0FA1-4D0F-8FBE-21C93E9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9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еррористическая угроза правила поведения</a:t>
            </a:r>
            <a:endParaRPr lang="ru-RU" dirty="0"/>
          </a:p>
        </p:txBody>
      </p:sp>
      <p:pic>
        <p:nvPicPr>
          <p:cNvPr id="1028" name="Picture 4" descr="https://i08.fotocdn.net/s9/90/gallery_m/290/2275090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204864"/>
            <a:ext cx="3377803" cy="43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04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Мирная жизнь – вот она. Это дети, идущие в школу, семьи, летящие на самолете на отдых, подруги, обсуждающие покупки в кафе. Это наша обычная жизнь, спокойная и безмятежная.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6" y="2348880"/>
            <a:ext cx="3048689" cy="228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06669"/>
            <a:ext cx="3394366" cy="251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97941"/>
            <a:ext cx="3430587" cy="227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15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507288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Но в один момент происходит страшное…. Школу на 1 сентября захватывают террористы. Дети умирают от жажды, просят пить, но… никто им не дает даже капли. Они сидят в тесном спортивном зале и умирают.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4" y="2551163"/>
            <a:ext cx="2664296" cy="177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82378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2896"/>
            <a:ext cx="4248472" cy="220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912668"/>
            <a:ext cx="2593776" cy="194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698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Семья летит с отдыха домой. Маленький малыш на этом фото хочет увидеть свою бабушку, рассказать про верблюдов… НО!!! самолет взрывается в воздухе.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87" y="2420888"/>
            <a:ext cx="3312368" cy="202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31" y="4191565"/>
            <a:ext cx="3456384" cy="21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8351"/>
            <a:ext cx="4810126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33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Кто же эти люди, которые разрушают, убивают, взрывают?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5508"/>
            <a:ext cx="4032448" cy="226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71909" y="1772816"/>
            <a:ext cx="4557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 </a:t>
            </a:r>
            <a:r>
              <a:rPr lang="ru-RU" sz="2500" dirty="0" smtClean="0"/>
              <a:t>1. Это религиозные фанатики, которые убеждены, что весь мир грешен и его надо уничтожить!! </a:t>
            </a:r>
            <a:endParaRPr lang="ru-RU" sz="25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00" y="3429000"/>
            <a:ext cx="4132201" cy="24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602" y="451333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2. </a:t>
            </a:r>
            <a:r>
              <a:rPr lang="ru-RU" sz="2400" dirty="0" smtClean="0"/>
              <a:t>Народы, которые хотят собственное государство, но по разным причинам его не получают. Они озлоблены, унижены и начинают мстить.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8171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8" y="260648"/>
            <a:ext cx="3836096" cy="247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427984" y="260648"/>
            <a:ext cx="4645133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 </a:t>
            </a:r>
            <a:r>
              <a:rPr lang="ru-RU" sz="2500" dirty="0"/>
              <a:t>3</a:t>
            </a:r>
            <a:r>
              <a:rPr lang="ru-RU" sz="2500" dirty="0" smtClean="0"/>
              <a:t>. Могут быть несчастные в отношения девушки и юноши. Они отчаялись и озлобились. Их обманули и втянули в террористическую группу. </a:t>
            </a:r>
            <a:endParaRPr lang="ru-RU" sz="25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4943"/>
            <a:ext cx="3682380" cy="245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9552" y="2856875"/>
            <a:ext cx="3692080" cy="1436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 </a:t>
            </a:r>
            <a:r>
              <a:rPr lang="ru-RU" sz="2500" dirty="0" smtClean="0"/>
              <a:t>4. Люди с разрушенной психикой.</a:t>
            </a:r>
            <a:endParaRPr lang="ru-RU" sz="25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13184" y="530120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Им плохо. Они страдают. Но не хотят страдать одни – они хотят, чтобы страдали все!! Страдали все счастливые и довольные жизнью!! А ведь из любой ситуации есть выход, но их выход самый ужасный.. Агрессия и терроризм!!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708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Очень ужасно, что такие люди и организации существуют.  Чтобы выжить мы должны знать основные правила безопасности.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1988840"/>
            <a:ext cx="3419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обнаружении забытых вещей в транспорте, не трогая их, сообщите об этом водителю, сотрудникам объекта, службы безопасности, органов полиции. Не пытайтесь заглянуть внутрь подозрительного пакета, коробки, иного предмета.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8661"/>
            <a:ext cx="4536504" cy="248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97152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 подбирайте бесхозных вещей, как бы привлекательно они не выглядели. В них могут быть закамуфлированы взрывные устройства (в банках из-под пива, сотовых телефонах и т.п.). Не пинайте на улице предметы, лежащие на земле.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00" y="4437112"/>
            <a:ext cx="3227850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60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При взрыве или начале стрельбы немедленно падайте на землю, лучше под прикрытие (бордюр, торговую палатку, машину и т.п.). Для большей безопасности накройте голову руками.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39"/>
            <a:ext cx="3168352" cy="22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363776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Случайно узнав о готовящемся теракте, немедленно сообщите об этом в правоохранительные органы.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9" y="3429000"/>
            <a:ext cx="3384376" cy="224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55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Рекомендации по правилам поведения при захвате и удержании заложников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841242"/>
            <a:ext cx="54726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Беспрекословно выполнять требования террористов, если они не несут угрозы вашей жизни и здоровью.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Постарайтесь отвлечься от неприятных мыслей.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Осмотрите место, где вы находитесь, отметьте пути отступления укрытия.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Старайтесь не выделяться в группе заложников.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Если вам необходимо встать, перейти на другое место, спрашивайте разрешения.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Старайтесь занять себя: читать, писать и т.д.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 Отдайте личные вещи, которые требуют террористы.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При стрельбе ложитесь на пол или укройтесь, но никуда не бегите.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3230491" cy="242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363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475</Words>
  <Application>Microsoft Office PowerPoint</Application>
  <PresentationFormat>Экран (4:3)</PresentationFormat>
  <Paragraphs>24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Террористическая угроза правила поведения</vt:lpstr>
      <vt:lpstr>Мирная жизнь – вот она. Это дети, идущие в школу, семьи, летящие на самолете на отдых, подруги, обсуждающие покупки в кафе. Это наша обычная жизнь, спокойная и безмятежная.</vt:lpstr>
      <vt:lpstr>Но в один момент происходит страшное…. Школу на 1 сентября захватывают террористы. Дети умирают от жажды, просят пить, но… никто им не дает даже капли. Они сидят в тесном спортивном зале и умирают.</vt:lpstr>
      <vt:lpstr>Семья летит с отдыха домой. Маленький малыш на этом фото хочет увидеть свою бабушку, рассказать про верблюдов… НО!!! самолет взрывается в воздухе.</vt:lpstr>
      <vt:lpstr>Кто же эти люди, которые разрушают, убивают, взрывают?</vt:lpstr>
      <vt:lpstr>Им плохо. Они страдают. Но не хотят страдать одни – они хотят, чтобы страдали все!! Страдали все счастливые и довольные жизнью!! А ведь из любой ситуации есть выход, но их выход самый ужасный.. Агрессия и терроризм!!</vt:lpstr>
      <vt:lpstr>Очень ужасно, что такие люди и организации существуют.  Чтобы выжить мы должны знать основные правила безопасности.</vt:lpstr>
      <vt:lpstr>Презентация PowerPoint</vt:lpstr>
      <vt:lpstr>Рекомендации по правилам поведения при захвате и удержании заложников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Террористическая угроза правила поведения</dc:title>
  <dc:creator>Люда</dc:creator>
  <cp:lastModifiedBy>Люда</cp:lastModifiedBy>
  <cp:revision>11</cp:revision>
  <dcterms:created xsi:type="dcterms:W3CDTF">2018-09-02T12:39:15Z</dcterms:created>
  <dcterms:modified xsi:type="dcterms:W3CDTF">2018-09-02T13:47:47Z</dcterms:modified>
</cp:coreProperties>
</file>