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Сфера духовной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77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432048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/>
              <a:t>1 вариант</a:t>
            </a:r>
          </a:p>
          <a:p>
            <a:pPr marL="514350" indent="-514350">
              <a:buAutoNum type="arabicPeriod"/>
            </a:pPr>
            <a:r>
              <a:rPr lang="ru-RU" sz="2800" b="1" u="sng" dirty="0" smtClean="0"/>
              <a:t>К духовной сфере </a:t>
            </a:r>
            <a:r>
              <a:rPr lang="ru-RU" sz="2800" b="1" i="1" u="sng" dirty="0" smtClean="0"/>
              <a:t>НЕ</a:t>
            </a:r>
            <a:r>
              <a:rPr lang="ru-RU" sz="2800" b="1" u="sng" dirty="0" smtClean="0"/>
              <a:t> относится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r>
              <a:rPr lang="ru-RU" sz="2800" dirty="0">
                <a:latin typeface="Times New Roman, serif"/>
              </a:rPr>
              <a:t>а. наука</a:t>
            </a:r>
          </a:p>
          <a:p>
            <a:pPr marL="0" indent="0">
              <a:buNone/>
            </a:pPr>
            <a:r>
              <a:rPr lang="ru-RU" sz="2800" dirty="0">
                <a:latin typeface="Times New Roman, serif"/>
              </a:rPr>
              <a:t>Б. искусство</a:t>
            </a:r>
          </a:p>
          <a:p>
            <a:pPr marL="0" indent="0">
              <a:buNone/>
            </a:pPr>
            <a:r>
              <a:rPr lang="ru-RU" sz="2800" dirty="0">
                <a:latin typeface="Times New Roman, serif"/>
              </a:rPr>
              <a:t>В. Общение</a:t>
            </a:r>
          </a:p>
          <a:p>
            <a:pPr marL="0" indent="0">
              <a:buNone/>
            </a:pPr>
            <a:r>
              <a:rPr lang="ru-RU" sz="2800" dirty="0">
                <a:latin typeface="Times New Roman, serif"/>
              </a:rPr>
              <a:t>Г. Образование</a:t>
            </a:r>
          </a:p>
          <a:p>
            <a:pPr marL="0" indent="0">
              <a:buNone/>
            </a:pPr>
            <a:r>
              <a:rPr lang="ru-RU" sz="2800" b="1" u="sng" dirty="0" smtClean="0">
                <a:latin typeface="Times New Roman, serif"/>
              </a:rPr>
              <a:t>2. </a:t>
            </a:r>
            <a:r>
              <a:rPr lang="ru-RU" sz="2400" b="1" u="sng" dirty="0">
                <a:latin typeface="Times New Roman, serif"/>
              </a:rPr>
              <a:t>Какая наука относится к гуманитарным</a:t>
            </a:r>
            <a:r>
              <a:rPr lang="ru-RU" sz="2400" b="1" u="sng" dirty="0" smtClean="0">
                <a:latin typeface="Times New Roman, serif"/>
              </a:rPr>
              <a:t>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, serif"/>
              </a:rPr>
              <a:t> а) </a:t>
            </a:r>
            <a:r>
              <a:rPr lang="ru-RU" sz="2400" dirty="0">
                <a:latin typeface="Times New Roman, serif"/>
              </a:rPr>
              <a:t>география; </a:t>
            </a:r>
            <a:endParaRPr lang="ru-RU" sz="2400" dirty="0" smtClean="0">
              <a:latin typeface="Times New Roman, serif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, serif"/>
              </a:rPr>
              <a:t>б) </a:t>
            </a:r>
            <a:r>
              <a:rPr lang="ru-RU" sz="2400" dirty="0">
                <a:latin typeface="Times New Roman, serif"/>
              </a:rPr>
              <a:t>геология; </a:t>
            </a:r>
            <a:endParaRPr lang="ru-RU" sz="2400" dirty="0" smtClean="0">
              <a:latin typeface="Times New Roman, serif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, serif"/>
              </a:rPr>
              <a:t>в) </a:t>
            </a:r>
            <a:r>
              <a:rPr lang="ru-RU" sz="2400" dirty="0">
                <a:latin typeface="Times New Roman, serif"/>
              </a:rPr>
              <a:t>история</a:t>
            </a:r>
            <a:r>
              <a:rPr lang="ru-RU" sz="2400" dirty="0" smtClean="0">
                <a:latin typeface="Times New Roman, serif"/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, serif"/>
              </a:rPr>
              <a:t> г) </a:t>
            </a:r>
            <a:r>
              <a:rPr lang="ru-RU" sz="2400" dirty="0">
                <a:latin typeface="Times New Roman, serif"/>
              </a:rPr>
              <a:t>биология.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88024" y="332656"/>
            <a:ext cx="4110455" cy="6264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b="1" u="sng" dirty="0" smtClean="0"/>
              <a:t>2 вариант</a:t>
            </a:r>
          </a:p>
          <a:p>
            <a:pPr marL="0" indent="0">
              <a:buFont typeface="Arial" pitchFamily="34" charset="0"/>
              <a:buNone/>
            </a:pPr>
            <a:r>
              <a:rPr lang="ru-RU" sz="2800" b="1" u="sng" dirty="0" smtClean="0">
                <a:latin typeface="Times New Roman, serif"/>
              </a:rPr>
              <a:t>1. К духовной сфере жизни общества относится: </a:t>
            </a:r>
          </a:p>
          <a:p>
            <a:pPr marL="0" indent="0">
              <a:buFont typeface="Arial" pitchFamily="34" charset="0"/>
              <a:buNone/>
            </a:pPr>
            <a:r>
              <a:rPr lang="ru-RU" sz="2800" dirty="0" smtClean="0">
                <a:latin typeface="Times New Roman, serif"/>
              </a:rPr>
              <a:t>А. премьера драматического спектакля; </a:t>
            </a:r>
          </a:p>
          <a:p>
            <a:pPr marL="0" indent="0">
              <a:buFont typeface="Arial" pitchFamily="34" charset="0"/>
              <a:buNone/>
            </a:pPr>
            <a:r>
              <a:rPr lang="ru-RU" sz="2800" dirty="0" smtClean="0">
                <a:latin typeface="Times New Roman, serif"/>
              </a:rPr>
              <a:t>Б. производство компьютерной техники; </a:t>
            </a:r>
          </a:p>
          <a:p>
            <a:pPr marL="0" indent="0">
              <a:buFont typeface="Arial" pitchFamily="34" charset="0"/>
              <a:buNone/>
            </a:pPr>
            <a:r>
              <a:rPr lang="ru-RU" sz="2800" dirty="0" smtClean="0">
                <a:latin typeface="Times New Roman, serif"/>
              </a:rPr>
              <a:t>В.  деятельность профсоюзов; </a:t>
            </a:r>
          </a:p>
          <a:p>
            <a:pPr marL="0" indent="0">
              <a:buFont typeface="Arial" pitchFamily="34" charset="0"/>
              <a:buNone/>
            </a:pPr>
            <a:r>
              <a:rPr lang="ru-RU" sz="2800" dirty="0" smtClean="0">
                <a:latin typeface="Times New Roman, serif"/>
              </a:rPr>
              <a:t>Г. разделение общества на классы.</a:t>
            </a:r>
          </a:p>
          <a:p>
            <a:pPr marL="0" indent="0">
              <a:buNone/>
            </a:pPr>
            <a:r>
              <a:rPr lang="ru-RU" sz="2800" b="1" u="sng" dirty="0" smtClean="0">
                <a:latin typeface="Times New Roman, serif"/>
              </a:rPr>
              <a:t>2.</a:t>
            </a:r>
            <a:r>
              <a:rPr lang="ru-RU" sz="2800" b="1" u="sng" dirty="0"/>
              <a:t> Какая наука относится к </a:t>
            </a:r>
            <a:r>
              <a:rPr lang="ru-RU" sz="2800" b="1" u="sng" dirty="0" smtClean="0"/>
              <a:t>естественнонаучным?</a:t>
            </a:r>
          </a:p>
          <a:p>
            <a:pPr marL="0" indent="0">
              <a:buNone/>
            </a:pPr>
            <a:r>
              <a:rPr lang="ru-RU" sz="2800" dirty="0" smtClean="0"/>
              <a:t>а) биология; </a:t>
            </a:r>
          </a:p>
          <a:p>
            <a:pPr marL="0" indent="0">
              <a:buNone/>
            </a:pPr>
            <a:r>
              <a:rPr lang="ru-RU" sz="2800" dirty="0" smtClean="0"/>
              <a:t>б) литература; </a:t>
            </a:r>
          </a:p>
          <a:p>
            <a:pPr marL="0" indent="0">
              <a:buNone/>
            </a:pPr>
            <a:r>
              <a:rPr lang="ru-RU" sz="2800" dirty="0" smtClean="0"/>
              <a:t>в) </a:t>
            </a:r>
            <a:r>
              <a:rPr lang="ru-RU" sz="2800" dirty="0"/>
              <a:t>история;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г) обществознание</a:t>
            </a:r>
          </a:p>
          <a:p>
            <a:pPr marL="0" indent="0">
              <a:buFont typeface="Arial" pitchFamily="34" charset="0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124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7504" y="444126"/>
            <a:ext cx="403244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/>
              <a:t>1 вариант</a:t>
            </a:r>
          </a:p>
          <a:p>
            <a:pPr marL="0" indent="0">
              <a:buNone/>
            </a:pPr>
            <a:r>
              <a:rPr lang="ru-RU" sz="2800" b="1" u="sng" dirty="0" smtClean="0"/>
              <a:t>3. </a:t>
            </a:r>
            <a:r>
              <a:rPr lang="ru-RU" sz="2800" b="1" u="sng" dirty="0">
                <a:latin typeface="Times New Roman, serif"/>
              </a:rPr>
              <a:t>Что является отличительным признаком религии</a:t>
            </a:r>
            <a:r>
              <a:rPr lang="ru-RU" sz="2800" dirty="0" smtClean="0">
                <a:latin typeface="Times New Roman, serif"/>
              </a:rPr>
              <a:t>?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, serif"/>
              </a:rPr>
              <a:t> </a:t>
            </a:r>
            <a:r>
              <a:rPr lang="ru-RU" sz="2800" dirty="0">
                <a:latin typeface="Times New Roman, serif"/>
              </a:rPr>
              <a:t>1) регулирование поведения людей</a:t>
            </a:r>
            <a:r>
              <a:rPr lang="ru-RU" sz="2800" dirty="0" smtClean="0">
                <a:latin typeface="Times New Roman, serif"/>
              </a:rPr>
              <a:t>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, serif"/>
              </a:rPr>
              <a:t> </a:t>
            </a:r>
            <a:r>
              <a:rPr lang="ru-RU" sz="2800" dirty="0">
                <a:latin typeface="Times New Roman, serif"/>
              </a:rPr>
              <a:t>2) вера в сверхъестественные силы</a:t>
            </a:r>
            <a:r>
              <a:rPr lang="ru-RU" sz="2800" dirty="0" smtClean="0">
                <a:latin typeface="Times New Roman, serif"/>
              </a:rPr>
              <a:t>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, serif"/>
              </a:rPr>
              <a:t>3</a:t>
            </a:r>
            <a:r>
              <a:rPr lang="ru-RU" sz="2800" dirty="0">
                <a:latin typeface="Times New Roman, serif"/>
              </a:rPr>
              <a:t>) стремление объединить общество; 4) объединение нравственного опыта </a:t>
            </a:r>
            <a:endParaRPr lang="ru-RU" sz="2800" b="1" u="sng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39952" y="404664"/>
            <a:ext cx="4896544" cy="6336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800" b="1" u="sng" dirty="0" smtClean="0"/>
              <a:t>2 вариант</a:t>
            </a:r>
          </a:p>
          <a:p>
            <a:pPr marL="0" indent="0">
              <a:buFont typeface="Arial" pitchFamily="34" charset="0"/>
              <a:buNone/>
            </a:pPr>
            <a:r>
              <a:rPr lang="ru-RU" sz="2800" b="1" u="sng" dirty="0" smtClean="0"/>
              <a:t>3. Наука – это</a:t>
            </a:r>
          </a:p>
          <a:p>
            <a:pPr marL="0" indent="0">
              <a:buNone/>
            </a:pPr>
            <a:r>
              <a:rPr lang="ru-RU" sz="2800" dirty="0" smtClean="0"/>
              <a:t>А. </a:t>
            </a:r>
            <a:r>
              <a:rPr lang="ru-RU" sz="2800" dirty="0">
                <a:latin typeface="Times New Roman, serif"/>
              </a:rPr>
              <a:t>совокупность способов взаимодействия и форм объединения людей, в которых выражается их всесторонняя взаимозависимость</a:t>
            </a:r>
            <a:r>
              <a:rPr lang="ru-RU" sz="2800" dirty="0" smtClean="0">
                <a:latin typeface="Times New Roman, serif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, serif"/>
              </a:rPr>
              <a:t>Б. сфера духовной деятельности человека, направленная на получение достоверных знаний об окружающем </a:t>
            </a:r>
            <a:r>
              <a:rPr lang="ru-RU" sz="2800" dirty="0" smtClean="0">
                <a:latin typeface="Times New Roman, serif"/>
              </a:rPr>
              <a:t>мире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, serif"/>
              </a:rPr>
              <a:t>В</a:t>
            </a:r>
            <a:r>
              <a:rPr lang="ru-RU" sz="2800" dirty="0">
                <a:latin typeface="Times New Roman, serif"/>
              </a:rPr>
              <a:t>. право человека самостоятельно формировать свои убеждения и открыто их выражать, не причиняя ущерба свободе других людей и общества в целом.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54930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4032448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u="sng" dirty="0" smtClean="0"/>
              <a:t>1 вариант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, serif"/>
              </a:rPr>
              <a:t>4. </a:t>
            </a:r>
            <a:r>
              <a:rPr lang="ru-RU" sz="2800" b="1" u="sng" dirty="0" smtClean="0">
                <a:latin typeface="Times New Roman, serif"/>
              </a:rPr>
              <a:t>Слово «культура» в переводе с латинского означает: 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ведение домашнего хозяйства;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взаимодействие людей;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возделывание почвы;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искусство управления государством.</a:t>
            </a:r>
          </a:p>
          <a:p>
            <a:pPr marL="0" indent="0">
              <a:buNone/>
            </a:pPr>
            <a:r>
              <a:rPr lang="ru-RU" sz="2800" b="1" u="sng" dirty="0" smtClean="0">
                <a:latin typeface="Times New Roman, serif"/>
              </a:rPr>
              <a:t>5. Какие </a:t>
            </a:r>
            <a:r>
              <a:rPr lang="ru-RU" sz="2800" b="1" u="sng" dirty="0">
                <a:latin typeface="Times New Roman, serif"/>
              </a:rPr>
              <a:t>понятия относятся к категориям нравственности? </a:t>
            </a:r>
            <a:endParaRPr lang="ru-RU" sz="2800" b="1" u="sng" dirty="0" smtClean="0">
              <a:latin typeface="Times New Roman, serif"/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право </a:t>
            </a:r>
            <a:r>
              <a:rPr lang="ru-RU" sz="2800" dirty="0">
                <a:latin typeface="Times New Roman, serif"/>
              </a:rPr>
              <a:t>и закон</a:t>
            </a:r>
            <a:r>
              <a:rPr lang="ru-RU" sz="2800" dirty="0" smtClean="0">
                <a:latin typeface="Times New Roman, serif"/>
              </a:rPr>
              <a:t>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статус </a:t>
            </a:r>
            <a:r>
              <a:rPr lang="ru-RU" sz="2800" dirty="0">
                <a:latin typeface="Times New Roman, serif"/>
              </a:rPr>
              <a:t>и авторитет</a:t>
            </a:r>
            <a:r>
              <a:rPr lang="ru-RU" sz="2800" dirty="0" smtClean="0">
                <a:latin typeface="Times New Roman, serif"/>
              </a:rPr>
              <a:t>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добро </a:t>
            </a:r>
            <a:r>
              <a:rPr lang="ru-RU" sz="2800" dirty="0">
                <a:latin typeface="Times New Roman, serif"/>
              </a:rPr>
              <a:t>и зло</a:t>
            </a:r>
            <a:r>
              <a:rPr lang="ru-RU" sz="2800" dirty="0" smtClean="0">
                <a:latin typeface="Times New Roman, serif"/>
              </a:rPr>
              <a:t>;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latin typeface="Times New Roman, serif"/>
              </a:rPr>
              <a:t>природа </a:t>
            </a:r>
            <a:r>
              <a:rPr lang="ru-RU" sz="2800" dirty="0">
                <a:latin typeface="Times New Roman, serif"/>
              </a:rPr>
              <a:t>и общество.</a:t>
            </a:r>
            <a:endParaRPr lang="ru-RU" sz="2800" dirty="0" smtClean="0">
              <a:latin typeface="Times New Roman, serif"/>
            </a:endParaRPr>
          </a:p>
          <a:p>
            <a:pPr marL="514350" indent="-514350">
              <a:buAutoNum type="arabicParenR"/>
            </a:pPr>
            <a:endParaRPr lang="ru-RU" sz="2800" dirty="0" smtClean="0">
              <a:latin typeface="Times New Roman, serif"/>
            </a:endParaRPr>
          </a:p>
          <a:p>
            <a:pPr marL="514350" indent="-514350">
              <a:buAutoNum type="arabicParenR"/>
            </a:pPr>
            <a:endParaRPr lang="ru-RU" sz="2800" dirty="0">
              <a:latin typeface="Times New Roman, serif"/>
            </a:endParaRPr>
          </a:p>
          <a:p>
            <a:pPr marL="514350" indent="-514350">
              <a:buAutoNum type="arabicParenR"/>
            </a:pPr>
            <a:endParaRPr lang="ru-RU" sz="2800" dirty="0" smtClean="0">
              <a:latin typeface="Times New Roman, serif"/>
            </a:endParaRPr>
          </a:p>
          <a:p>
            <a:pPr marL="514350" indent="-514350">
              <a:buAutoNum type="arabicParenR"/>
            </a:pPr>
            <a:endParaRPr lang="ru-RU" sz="2800" b="1" u="sng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39952" y="260648"/>
            <a:ext cx="4752528" cy="6597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200" b="1" u="sng" dirty="0" smtClean="0"/>
              <a:t>2вариант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200" b="1" u="sng" dirty="0" smtClean="0"/>
              <a:t>4. </a:t>
            </a:r>
            <a:r>
              <a:rPr lang="ru-RU" altLang="ru-RU" sz="2200" b="1" u="sng" dirty="0">
                <a:solidFill>
                  <a:prstClr val="black"/>
                </a:solidFill>
              </a:rPr>
              <a:t>В систему научного знания </a:t>
            </a:r>
            <a:r>
              <a:rPr lang="ru-RU" altLang="ru-RU" sz="2200" b="1" u="sng" dirty="0" smtClean="0">
                <a:solidFill>
                  <a:prstClr val="black"/>
                </a:solidFill>
              </a:rPr>
              <a:t>НЕ входят:</a:t>
            </a:r>
          </a:p>
          <a:p>
            <a:pPr marL="0" indent="0">
              <a:buNone/>
            </a:pPr>
            <a:r>
              <a:rPr lang="ru-RU" sz="2200" dirty="0" smtClean="0"/>
              <a:t>1.</a:t>
            </a:r>
            <a:r>
              <a:rPr lang="ru-RU" sz="2200" b="1" u="sng" dirty="0" smtClean="0"/>
              <a:t> </a:t>
            </a:r>
            <a:r>
              <a:rPr lang="ru-RU" sz="2200" dirty="0" smtClean="0"/>
              <a:t>научные </a:t>
            </a:r>
            <a:r>
              <a:rPr lang="ru-RU" sz="2200" dirty="0"/>
              <a:t>факты,  </a:t>
            </a:r>
            <a:r>
              <a:rPr lang="ru-RU" sz="2200" dirty="0" smtClean="0"/>
              <a:t>подтвержденные  </a:t>
            </a:r>
            <a:r>
              <a:rPr lang="ru-RU" sz="2200" dirty="0"/>
              <a:t>наблюдениями, экспериментами;</a:t>
            </a:r>
          </a:p>
          <a:p>
            <a:pPr marL="0" indent="0">
              <a:buNone/>
            </a:pPr>
            <a:r>
              <a:rPr lang="ru-RU" sz="2200" dirty="0"/>
              <a:t>  2. законы и теории;</a:t>
            </a:r>
          </a:p>
          <a:p>
            <a:pPr marL="0" indent="0">
              <a:buNone/>
            </a:pPr>
            <a:r>
              <a:rPr lang="ru-RU" sz="2200" dirty="0"/>
              <a:t>  3. методы  наблюдений, экспериментов, расчетов, </a:t>
            </a:r>
            <a:r>
              <a:rPr lang="ru-RU" sz="2200" dirty="0" smtClean="0"/>
              <a:t>доказательств</a:t>
            </a:r>
          </a:p>
          <a:p>
            <a:pPr marL="0" indent="0">
              <a:buNone/>
            </a:pPr>
            <a:r>
              <a:rPr lang="ru-RU" sz="2200" dirty="0" smtClean="0"/>
              <a:t>4. Регулирование поведения людей</a:t>
            </a:r>
          </a:p>
          <a:p>
            <a:pPr marL="0" indent="0">
              <a:buNone/>
            </a:pPr>
            <a:r>
              <a:rPr lang="ru-RU" sz="2200" b="1" u="sng" dirty="0" smtClean="0">
                <a:latin typeface="Times New Roman, serif"/>
              </a:rPr>
              <a:t>5. Внутренний </a:t>
            </a:r>
            <a:r>
              <a:rPr lang="ru-RU" sz="2200" b="1" u="sng" dirty="0">
                <a:latin typeface="Times New Roman, serif"/>
              </a:rPr>
              <a:t>контроль человеком своих поступков называется: </a:t>
            </a:r>
            <a:endParaRPr lang="ru-RU" sz="2200" b="1" u="sng" dirty="0" smtClean="0">
              <a:latin typeface="Times New Roman, serif"/>
            </a:endParaRPr>
          </a:p>
          <a:p>
            <a:pPr marL="514350" indent="-514350">
              <a:buAutoNum type="arabicParenR"/>
            </a:pPr>
            <a:r>
              <a:rPr lang="ru-RU" sz="2200" dirty="0" smtClean="0">
                <a:latin typeface="Times New Roman, serif"/>
              </a:rPr>
              <a:t>ответственностью</a:t>
            </a:r>
            <a:r>
              <a:rPr lang="ru-RU" sz="2200" dirty="0">
                <a:latin typeface="Times New Roman, serif"/>
              </a:rPr>
              <a:t>; </a:t>
            </a:r>
            <a:endParaRPr lang="ru-RU" sz="2200" dirty="0" smtClean="0">
              <a:latin typeface="Times New Roman, serif"/>
            </a:endParaRPr>
          </a:p>
          <a:p>
            <a:pPr marL="514350" indent="-514350">
              <a:buAutoNum type="arabicParenR"/>
            </a:pPr>
            <a:r>
              <a:rPr lang="ru-RU" sz="2200" dirty="0" smtClean="0">
                <a:latin typeface="Times New Roman, serif"/>
              </a:rPr>
              <a:t>самоконтролем;</a:t>
            </a:r>
          </a:p>
          <a:p>
            <a:pPr marL="514350" indent="-514350">
              <a:buAutoNum type="arabicParenR"/>
            </a:pPr>
            <a:r>
              <a:rPr lang="ru-RU" sz="2200" dirty="0" smtClean="0">
                <a:latin typeface="Times New Roman, serif"/>
              </a:rPr>
              <a:t>долгом</a:t>
            </a:r>
            <a:r>
              <a:rPr lang="ru-RU" sz="2200" dirty="0">
                <a:latin typeface="Times New Roman, serif"/>
              </a:rPr>
              <a:t>; </a:t>
            </a:r>
            <a:endParaRPr lang="ru-RU" sz="2200" dirty="0" smtClean="0">
              <a:latin typeface="Times New Roman, serif"/>
            </a:endParaRPr>
          </a:p>
          <a:p>
            <a:pPr marL="514350" indent="-514350">
              <a:buAutoNum type="arabicParenR"/>
            </a:pPr>
            <a:r>
              <a:rPr lang="ru-RU" sz="2200" dirty="0" smtClean="0">
                <a:latin typeface="Times New Roman, serif"/>
              </a:rPr>
              <a:t>моралью.</a:t>
            </a:r>
            <a:endParaRPr lang="ru-RU" sz="22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22921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637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321</Words>
  <Application>Microsoft Office PowerPoint</Application>
  <PresentationFormat>Экран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Контрольная работа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</dc:title>
  <dc:creator>Люда</dc:creator>
  <cp:lastModifiedBy>Люда</cp:lastModifiedBy>
  <cp:revision>3</cp:revision>
  <dcterms:created xsi:type="dcterms:W3CDTF">2016-12-07T02:49:53Z</dcterms:created>
  <dcterms:modified xsi:type="dcterms:W3CDTF">2016-12-07T03:14:11Z</dcterms:modified>
</cp:coreProperties>
</file>