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работа по теме «Труд»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br>
              <a:rPr lang="ru-RU" dirty="0" smtClean="0"/>
            </a:br>
            <a:r>
              <a:rPr lang="ru-RU" dirty="0" smtClean="0"/>
              <a:t>параграфы 7-10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53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4042792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1 вариант</a:t>
            </a:r>
          </a:p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b="1" u="sng" dirty="0" smtClean="0"/>
              <a:t>Что </a:t>
            </a:r>
            <a:r>
              <a:rPr lang="ru-RU" sz="2400" b="1" u="sng" dirty="0"/>
              <a:t>из перечисленного  отличает деятельность человека от животного</a:t>
            </a:r>
            <a:r>
              <a:rPr lang="ru-RU" sz="2400" b="1" u="sng" dirty="0" smtClean="0"/>
              <a:t>?</a:t>
            </a:r>
            <a:endParaRPr lang="ru-RU" sz="2400" b="1" u="sng" dirty="0"/>
          </a:p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dirty="0"/>
              <a:t>Способность к </a:t>
            </a:r>
            <a:r>
              <a:rPr lang="ru-RU" sz="2400" dirty="0" smtClean="0"/>
              <a:t>творчеству</a:t>
            </a:r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Забота о потомстве</a:t>
            </a:r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Жизнь в </a:t>
            </a:r>
            <a:r>
              <a:rPr lang="ru-RU" sz="2400" dirty="0" smtClean="0"/>
              <a:t>группе</a:t>
            </a:r>
          </a:p>
          <a:p>
            <a:pPr marL="0" indent="0">
              <a:buNone/>
            </a:pPr>
            <a:r>
              <a:rPr lang="ru-RU" sz="2400" dirty="0" smtClean="0"/>
              <a:t>4</a:t>
            </a:r>
            <a:r>
              <a:rPr lang="ru-RU" sz="2400" dirty="0"/>
              <a:t>. Биологические </a:t>
            </a:r>
            <a:r>
              <a:rPr lang="ru-RU" sz="2400" dirty="0" smtClean="0"/>
              <a:t>потребности</a:t>
            </a:r>
          </a:p>
          <a:p>
            <a:pPr marL="0" indent="0">
              <a:buNone/>
            </a:pPr>
            <a:r>
              <a:rPr lang="ru-RU" sz="2400" b="1" i="1" u="sng" dirty="0" smtClean="0"/>
              <a:t>2. Признаком </a:t>
            </a:r>
            <a:r>
              <a:rPr lang="ru-RU" sz="2400" b="1" i="1" u="sng" dirty="0"/>
              <a:t>творчества является:</a:t>
            </a:r>
            <a:endParaRPr lang="ru-RU" sz="2400" b="1" u="sng" dirty="0"/>
          </a:p>
          <a:p>
            <a:pPr>
              <a:buAutoNum type="arabicPeriod"/>
            </a:pPr>
            <a:r>
              <a:rPr lang="ru-RU" sz="2400" dirty="0" smtClean="0"/>
              <a:t>Стандарт</a:t>
            </a:r>
          </a:p>
          <a:p>
            <a:pPr>
              <a:buAutoNum type="arabicPeriod"/>
            </a:pPr>
            <a:r>
              <a:rPr lang="ru-RU" sz="2400" dirty="0" smtClean="0"/>
              <a:t>Трафарет </a:t>
            </a:r>
          </a:p>
          <a:p>
            <a:pPr>
              <a:buAutoNum type="arabicPeriod"/>
            </a:pPr>
            <a:r>
              <a:rPr lang="ru-RU" sz="2400" dirty="0" smtClean="0"/>
              <a:t>Копирование</a:t>
            </a:r>
          </a:p>
          <a:p>
            <a:pPr>
              <a:buAutoNum type="arabicPeriod"/>
            </a:pPr>
            <a:r>
              <a:rPr lang="ru-RU" sz="2400" dirty="0" smtClean="0"/>
              <a:t>Новизна </a:t>
            </a:r>
            <a:endParaRPr lang="ru-RU" sz="24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7984" y="188640"/>
            <a:ext cx="4546848" cy="64449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2 вариант</a:t>
            </a:r>
          </a:p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b="1" u="sng" dirty="0"/>
              <a:t>Что является признаком деятельности человека в отличие от поведения животных?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Использование </a:t>
            </a:r>
            <a:r>
              <a:rPr lang="ru-RU" sz="2400" dirty="0"/>
              <a:t>природных </a:t>
            </a:r>
            <a:r>
              <a:rPr lang="ru-RU" sz="2400" dirty="0" smtClean="0"/>
              <a:t>материалов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Инстинкт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Планирование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Объединение </a:t>
            </a:r>
            <a:r>
              <a:rPr lang="ru-RU" sz="2400" dirty="0"/>
              <a:t>в </a:t>
            </a:r>
            <a:r>
              <a:rPr lang="ru-RU" sz="2400" dirty="0" smtClean="0"/>
              <a:t>группы</a:t>
            </a:r>
          </a:p>
          <a:p>
            <a:pPr marL="0" indent="0">
              <a:buNone/>
            </a:pPr>
            <a:r>
              <a:rPr lang="ru-RU" sz="2400" b="1" i="1" u="sng" dirty="0" smtClean="0"/>
              <a:t>2. Какая </a:t>
            </a:r>
            <a:r>
              <a:rPr lang="ru-RU" sz="2400" b="1" i="1" u="sng" dirty="0"/>
              <a:t>черта необходима людям творческих профессий?</a:t>
            </a:r>
            <a:endParaRPr lang="ru-RU" sz="2400" b="1" u="sng" dirty="0"/>
          </a:p>
          <a:p>
            <a:pPr>
              <a:buAutoNum type="arabicPeriod"/>
            </a:pPr>
            <a:r>
              <a:rPr lang="ru-RU" sz="2400" dirty="0" smtClean="0"/>
              <a:t>Фантазия</a:t>
            </a:r>
          </a:p>
          <a:p>
            <a:pPr>
              <a:buAutoNum type="arabicPeriod"/>
            </a:pPr>
            <a:r>
              <a:rPr lang="ru-RU" sz="2400" dirty="0" smtClean="0"/>
              <a:t> </a:t>
            </a:r>
            <a:r>
              <a:rPr lang="ru-RU" sz="2400" dirty="0"/>
              <a:t>Коллективизм </a:t>
            </a:r>
            <a:endParaRPr lang="ru-RU" sz="2400" dirty="0" smtClean="0"/>
          </a:p>
          <a:p>
            <a:pPr>
              <a:buAutoNum type="arabicPeriod"/>
            </a:pPr>
            <a:r>
              <a:rPr lang="ru-RU" sz="2400" dirty="0" smtClean="0"/>
              <a:t>Практичность </a:t>
            </a:r>
          </a:p>
          <a:p>
            <a:pPr>
              <a:buAutoNum type="arabicPeriod"/>
            </a:pPr>
            <a:r>
              <a:rPr lang="ru-RU" sz="2400" dirty="0" smtClean="0"/>
              <a:t>Планирование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542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4248472" cy="6597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1 вариант</a:t>
            </a:r>
          </a:p>
          <a:p>
            <a:pPr marL="0" indent="0">
              <a:buNone/>
            </a:pPr>
            <a:r>
              <a:rPr lang="ru-RU" sz="2400" dirty="0" smtClean="0"/>
              <a:t>3. </a:t>
            </a:r>
            <a:r>
              <a:rPr lang="ru-RU" sz="2400" b="1" u="sng" dirty="0"/>
              <a:t>Продукт труда, выставленный на продажу: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Заработная плата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Товар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Земля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Премия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 smtClean="0"/>
              <a:t>4. </a:t>
            </a:r>
            <a:r>
              <a:rPr lang="ru-RU" sz="2400" b="1" u="sng" dirty="0">
                <a:solidFill>
                  <a:prstClr val="black"/>
                </a:solidFill>
              </a:rPr>
              <a:t>Все термины, приведенные ниже, за исключением одного, связаны с понятием «творчество». Укажите термин, не связанный с этим понятием.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1.Выдумка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2. Трафарет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3. Фантазия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400" dirty="0">
                <a:solidFill>
                  <a:prstClr val="black"/>
                </a:solidFill>
              </a:rPr>
              <a:t>4. Новизна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644008" y="116632"/>
            <a:ext cx="4344423" cy="6748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2 вариант</a:t>
            </a:r>
          </a:p>
          <a:p>
            <a:pPr marL="0" indent="0">
              <a:buNone/>
            </a:pPr>
            <a:r>
              <a:rPr lang="ru-RU" sz="2400" dirty="0" smtClean="0"/>
              <a:t>3. </a:t>
            </a:r>
            <a:r>
              <a:rPr lang="ru-RU" sz="2400" b="1" u="sng" dirty="0"/>
              <a:t>Как называется продукт, произведенный на продажу?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Премия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Труд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Творчество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Товар</a:t>
            </a:r>
          </a:p>
          <a:p>
            <a:pPr marL="0" indent="0">
              <a:buNone/>
            </a:pPr>
            <a:r>
              <a:rPr lang="ru-RU" sz="2400" b="1" u="sng" dirty="0"/>
              <a:t>4. Все термины, приведенные ниже, за исключением одного, связаны с </a:t>
            </a:r>
            <a:r>
              <a:rPr lang="ru-RU" sz="2400" b="1" u="sng" dirty="0" smtClean="0"/>
              <a:t>понятием «работа</a:t>
            </a:r>
            <a:r>
              <a:rPr lang="ru-RU" sz="2400" b="1" u="sng" dirty="0"/>
              <a:t>». Укажите термин, не связанный с этим понятием.</a:t>
            </a:r>
          </a:p>
          <a:p>
            <a:pPr marL="0" indent="0">
              <a:buNone/>
            </a:pPr>
            <a:r>
              <a:rPr lang="ru-RU" sz="2400" dirty="0" smtClean="0"/>
              <a:t>1.Кропотливость </a:t>
            </a:r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dirty="0"/>
              <a:t>. Творческий </a:t>
            </a:r>
            <a:r>
              <a:rPr lang="ru-RU" sz="2400" dirty="0" smtClean="0"/>
              <a:t>подход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3. </a:t>
            </a:r>
            <a:r>
              <a:rPr lang="ru-RU" sz="2400" dirty="0" smtClean="0"/>
              <a:t>Лень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4. Усердие.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00529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424847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 вариант</a:t>
            </a:r>
          </a:p>
          <a:p>
            <a:pPr marL="0" indent="0">
              <a:buNone/>
            </a:pPr>
            <a:r>
              <a:rPr lang="ru-RU" sz="2000" dirty="0"/>
              <a:t>5</a:t>
            </a:r>
            <a:r>
              <a:rPr lang="ru-RU" sz="2000" dirty="0" smtClean="0"/>
              <a:t>. </a:t>
            </a:r>
            <a:r>
              <a:rPr lang="ru-RU" sz="2000" b="1" u="sng" dirty="0" smtClean="0"/>
              <a:t> </a:t>
            </a:r>
            <a:r>
              <a:rPr lang="ru-RU" sz="2000" b="1" u="sng" dirty="0"/>
              <a:t>Что из перечисленного не является творчеством?</a:t>
            </a:r>
          </a:p>
          <a:p>
            <a:pPr marL="0" indent="0">
              <a:buNone/>
            </a:pPr>
            <a:r>
              <a:rPr lang="ru-RU" sz="2000" dirty="0" smtClean="0"/>
              <a:t>1.Художник </a:t>
            </a:r>
            <a:r>
              <a:rPr lang="ru-RU" sz="2000" dirty="0"/>
              <a:t>рисует </a:t>
            </a:r>
            <a:r>
              <a:rPr lang="ru-RU" sz="2000" dirty="0" smtClean="0"/>
              <a:t>картину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2.Ученый совершает </a:t>
            </a:r>
            <a:r>
              <a:rPr lang="ru-RU" sz="2000" dirty="0" smtClean="0"/>
              <a:t>открытие</a:t>
            </a:r>
          </a:p>
          <a:p>
            <a:pPr marL="0" indent="0">
              <a:buNone/>
            </a:pPr>
            <a:r>
              <a:rPr lang="ru-RU" sz="2000" dirty="0"/>
              <a:t> 3. Актер выступает на сцене</a:t>
            </a:r>
          </a:p>
          <a:p>
            <a:pPr marL="0" indent="0">
              <a:buNone/>
            </a:pPr>
            <a:r>
              <a:rPr lang="ru-RU" sz="2000" dirty="0" smtClean="0"/>
              <a:t>4</a:t>
            </a:r>
            <a:r>
              <a:rPr lang="ru-RU" sz="2000" dirty="0"/>
              <a:t>. Балерина упражняется в технике </a:t>
            </a:r>
            <a:r>
              <a:rPr lang="ru-RU" sz="2000" dirty="0" smtClean="0"/>
              <a:t>танца</a:t>
            </a:r>
          </a:p>
          <a:p>
            <a:pPr marL="0" indent="0">
              <a:buNone/>
            </a:pPr>
            <a:r>
              <a:rPr lang="ru-RU" sz="2000" dirty="0"/>
              <a:t> 6. </a:t>
            </a:r>
            <a:r>
              <a:rPr lang="ru-RU" sz="2000" b="1" u="sng" dirty="0"/>
              <a:t>Все термины, приведенные ниже, за исключением одного, связаны с </a:t>
            </a:r>
            <a:r>
              <a:rPr lang="ru-RU" sz="2000" b="1" u="sng" dirty="0" smtClean="0"/>
              <a:t>понятием «благотворительность</a:t>
            </a:r>
            <a:r>
              <a:rPr lang="ru-RU" sz="2000" b="1" u="sng" dirty="0"/>
              <a:t>». Укажите термин, не связанный с этим понятием.</a:t>
            </a:r>
          </a:p>
          <a:p>
            <a:pPr marL="0" indent="0">
              <a:buNone/>
            </a:pPr>
            <a:r>
              <a:rPr lang="ru-RU" sz="2000" dirty="0" smtClean="0"/>
              <a:t>1.Меценат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2. </a:t>
            </a:r>
            <a:r>
              <a:rPr lang="ru-RU" sz="2000" dirty="0" smtClean="0"/>
              <a:t>Миллионер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3. Спонсор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</a:t>
            </a:r>
            <a:r>
              <a:rPr lang="ru-RU" sz="2000" dirty="0"/>
              <a:t>. Помощь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5</a:t>
            </a:r>
            <a:r>
              <a:rPr lang="ru-RU" sz="2000" dirty="0"/>
              <a:t>. Пожертвование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52392" y="233264"/>
            <a:ext cx="4248472" cy="662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2 вариант</a:t>
            </a:r>
          </a:p>
          <a:p>
            <a:pPr marL="0" indent="0">
              <a:buNone/>
            </a:pPr>
            <a:r>
              <a:rPr lang="ru-RU" sz="2000" dirty="0" smtClean="0"/>
              <a:t>5. </a:t>
            </a:r>
            <a:r>
              <a:rPr lang="ru-RU" sz="2000" b="1" u="sng" dirty="0"/>
              <a:t>Что является источником всякого богатства</a:t>
            </a:r>
            <a:r>
              <a:rPr lang="ru-RU" sz="2000" b="1" u="sng" dirty="0" smtClean="0"/>
              <a:t>?</a:t>
            </a:r>
            <a:endParaRPr lang="ru-RU" sz="2000" b="1" u="sng" dirty="0"/>
          </a:p>
          <a:p>
            <a:pPr marL="0" indent="0">
              <a:buNone/>
            </a:pPr>
            <a:r>
              <a:rPr lang="ru-RU" sz="2000" dirty="0"/>
              <a:t>1.Деньги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smtClean="0"/>
              <a:t>Золото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3. </a:t>
            </a:r>
            <a:r>
              <a:rPr lang="ru-RU" sz="2000" dirty="0" smtClean="0"/>
              <a:t>Труд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4. </a:t>
            </a:r>
            <a:r>
              <a:rPr lang="ru-RU" sz="2000" dirty="0" smtClean="0"/>
              <a:t>Серебро</a:t>
            </a:r>
          </a:p>
          <a:p>
            <a:pPr marL="0" indent="0">
              <a:buNone/>
            </a:pPr>
            <a:r>
              <a:rPr lang="ru-RU" sz="2000" dirty="0" smtClean="0"/>
              <a:t> 6. </a:t>
            </a:r>
            <a:r>
              <a:rPr lang="ru-RU" sz="2000" b="1" u="sng" dirty="0" smtClean="0"/>
              <a:t>Все термины, приведенные ниже, за исключением одного, связаны с понятием «благотворительность». Укажите термин, не связанный с этим понятием.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1.Меценат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 2. Миллионер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 3. Спонсор 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4. Помощь </a:t>
            </a:r>
          </a:p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5. Пожертвование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287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4320480" cy="6552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b="1" u="sng" dirty="0" smtClean="0"/>
              <a:t>Что </a:t>
            </a:r>
            <a:r>
              <a:rPr lang="ru-RU" b="1" u="sng" dirty="0"/>
              <a:t>такое благотворительность?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Сочувствие к тем, кто не имеет средств для достойного существования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Оказание помощи тем, кто в ней нуждается</a:t>
            </a:r>
          </a:p>
          <a:p>
            <a:pPr marL="0" indent="0">
              <a:buNone/>
            </a:pPr>
            <a:r>
              <a:rPr lang="ru-RU" dirty="0" smtClean="0"/>
              <a:t>3 </a:t>
            </a:r>
            <a:r>
              <a:rPr lang="ru-RU" dirty="0"/>
              <a:t>Строительство больниц, приютов, школ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Всё названное </a:t>
            </a:r>
            <a:endParaRPr lang="ru-RU" dirty="0" smtClean="0"/>
          </a:p>
          <a:p>
            <a:pPr marL="0" indent="0">
              <a:buNone/>
            </a:pPr>
            <a:r>
              <a:rPr lang="ru-RU" b="1" u="sng" dirty="0"/>
              <a:t>8. Верно ли, что:</a:t>
            </a:r>
          </a:p>
          <a:p>
            <a:pPr marL="0" indent="0">
              <a:buNone/>
            </a:pPr>
            <a:r>
              <a:rPr lang="ru-RU" i="1" dirty="0" smtClean="0"/>
              <a:t>А</a:t>
            </a:r>
            <a:r>
              <a:rPr lang="ru-RU" i="1" dirty="0"/>
              <a:t>. Труд можно разделить на простой и сложный.  </a:t>
            </a:r>
          </a:p>
          <a:p>
            <a:pPr marL="0" indent="0">
              <a:buNone/>
            </a:pPr>
            <a:r>
              <a:rPr lang="ru-RU" i="1" dirty="0" smtClean="0"/>
              <a:t>Б</a:t>
            </a:r>
            <a:r>
              <a:rPr lang="ru-RU" i="1" dirty="0"/>
              <a:t>. Источником богатства на земле является только труд человека?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Верно </a:t>
            </a:r>
            <a:r>
              <a:rPr lang="ru-RU" dirty="0"/>
              <a:t>только </a:t>
            </a:r>
            <a:r>
              <a:rPr lang="ru-RU" dirty="0" smtClean="0"/>
              <a:t>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Верно </a:t>
            </a:r>
            <a:r>
              <a:rPr lang="ru-RU" dirty="0"/>
              <a:t>только Б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Оба </a:t>
            </a:r>
            <a:r>
              <a:rPr lang="ru-RU" dirty="0"/>
              <a:t>ответа верны 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Нет </a:t>
            </a:r>
            <a:r>
              <a:rPr lang="ru-RU" dirty="0"/>
              <a:t>верного ответа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24400" y="269032"/>
            <a:ext cx="4320480" cy="6552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2 вариант</a:t>
            </a:r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ru-RU" b="1" u="sng" dirty="0"/>
              <a:t>Человек, достигший высшего искусства в своем деле, вкладывающий в свой труд смекалку, творчество:</a:t>
            </a:r>
          </a:p>
          <a:p>
            <a:pPr marL="0" indent="0">
              <a:buNone/>
            </a:pPr>
            <a:r>
              <a:rPr lang="ru-RU" dirty="0" smtClean="0"/>
              <a:t>1.Ремесленник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2. Ученик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Мастер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smtClean="0"/>
              <a:t>Работник</a:t>
            </a:r>
          </a:p>
          <a:p>
            <a:pPr marL="0" indent="0">
              <a:buNone/>
            </a:pPr>
            <a:r>
              <a:rPr lang="ru-RU" b="1" u="sng" dirty="0" smtClean="0"/>
              <a:t> </a:t>
            </a:r>
            <a:r>
              <a:rPr lang="ru-RU" b="1" u="sng" dirty="0"/>
              <a:t>8. Верно ли, что:</a:t>
            </a:r>
          </a:p>
          <a:p>
            <a:pPr marL="0" indent="0">
              <a:buNone/>
            </a:pPr>
            <a:r>
              <a:rPr lang="ru-RU" i="1" dirty="0" smtClean="0"/>
              <a:t>А</a:t>
            </a:r>
            <a:r>
              <a:rPr lang="ru-RU" i="1" dirty="0"/>
              <a:t>. Работа парикмахера называется услугой.  </a:t>
            </a:r>
          </a:p>
          <a:p>
            <a:pPr marL="0" indent="0">
              <a:buNone/>
            </a:pPr>
            <a:r>
              <a:rPr lang="ru-RU" i="1" dirty="0" smtClean="0"/>
              <a:t>Б</a:t>
            </a:r>
            <a:r>
              <a:rPr lang="ru-RU" i="1" dirty="0"/>
              <a:t>. Труд учёного оценивается по количеству сделанного </a:t>
            </a:r>
            <a:r>
              <a:rPr lang="ru-RU" i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Верно только А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Верно только Б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Оба ответа верны 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Нет верного ответа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81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385"/>
            <a:ext cx="4402832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1 вариант</a:t>
            </a:r>
          </a:p>
          <a:p>
            <a:pPr marL="0" indent="0">
              <a:buNone/>
            </a:pPr>
            <a:r>
              <a:rPr lang="ru-RU" sz="2000" dirty="0"/>
              <a:t> 9. </a:t>
            </a:r>
            <a:r>
              <a:rPr lang="ru-RU" sz="2000" b="1" u="sng" dirty="0"/>
              <a:t>Верны ли суждения о выборе профессии?</a:t>
            </a:r>
          </a:p>
          <a:p>
            <a:pPr marL="0" indent="0">
              <a:buNone/>
            </a:pPr>
            <a:r>
              <a:rPr lang="ru-RU" sz="2000" i="1" dirty="0" smtClean="0"/>
              <a:t>А</a:t>
            </a:r>
            <a:r>
              <a:rPr lang="ru-RU" sz="2000" i="1" dirty="0"/>
              <a:t>. Для правильного выбора профессии достаточно только знать, что она престижна.</a:t>
            </a:r>
          </a:p>
          <a:p>
            <a:pPr marL="0" indent="0">
              <a:buNone/>
            </a:pPr>
            <a:r>
              <a:rPr lang="ru-RU" sz="2000" i="1" dirty="0" smtClean="0"/>
              <a:t>Б</a:t>
            </a:r>
            <a:r>
              <a:rPr lang="ru-RU" sz="2000" i="1" dirty="0"/>
              <a:t>. Материальное вознаграждение должно быть главным при выборе профессии.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Верно </a:t>
            </a:r>
            <a:r>
              <a:rPr lang="ru-RU" sz="2000" dirty="0"/>
              <a:t>только </a:t>
            </a:r>
            <a:r>
              <a:rPr lang="ru-RU" sz="2000" dirty="0" smtClean="0"/>
              <a:t>А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Верно </a:t>
            </a:r>
            <a:r>
              <a:rPr lang="ru-RU" sz="2000" dirty="0"/>
              <a:t>только </a:t>
            </a:r>
            <a:r>
              <a:rPr lang="ru-RU" sz="2000" dirty="0" smtClean="0"/>
              <a:t>Б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Оба </a:t>
            </a:r>
            <a:r>
              <a:rPr lang="ru-RU" sz="2000" dirty="0"/>
              <a:t>ответа </a:t>
            </a:r>
            <a:r>
              <a:rPr lang="ru-RU" sz="2000" dirty="0" smtClean="0"/>
              <a:t>верны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Нет </a:t>
            </a:r>
            <a:r>
              <a:rPr lang="ru-RU" sz="2000" dirty="0"/>
              <a:t>верного ответа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10. </a:t>
            </a:r>
            <a:r>
              <a:rPr lang="ru-RU" sz="2000" b="1" u="sng" dirty="0"/>
              <a:t>Что из перечисленного можно отнести к услугам?</a:t>
            </a:r>
          </a:p>
          <a:p>
            <a:pPr marL="457200" indent="-457200">
              <a:buAutoNum type="arabicPeriod"/>
            </a:pPr>
            <a:r>
              <a:rPr lang="ru-RU" sz="2000" dirty="0"/>
              <a:t>Учебник</a:t>
            </a:r>
          </a:p>
          <a:p>
            <a:pPr marL="457200" indent="-457200">
              <a:buAutoNum type="arabicPeriod"/>
            </a:pPr>
            <a:r>
              <a:rPr lang="ru-RU" sz="2000" dirty="0"/>
              <a:t>Компьютер </a:t>
            </a:r>
          </a:p>
          <a:p>
            <a:pPr marL="457200" indent="-457200">
              <a:buAutoNum type="arabicPeriod"/>
            </a:pPr>
            <a:r>
              <a:rPr lang="ru-RU" sz="2000" dirty="0"/>
              <a:t>Труд </a:t>
            </a:r>
            <a:r>
              <a:rPr lang="ru-RU" sz="2000" dirty="0" smtClean="0"/>
              <a:t>тренера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7977" y="174785"/>
            <a:ext cx="4402832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2 вариант</a:t>
            </a:r>
          </a:p>
          <a:p>
            <a:pPr marL="0" indent="0">
              <a:buNone/>
            </a:pPr>
            <a:r>
              <a:rPr lang="ru-RU" sz="2000" dirty="0" smtClean="0"/>
              <a:t> 9. </a:t>
            </a:r>
            <a:r>
              <a:rPr lang="ru-RU" sz="2000" b="1" u="sng" dirty="0"/>
              <a:t>Верны ли суждения о мастере своего дела?</a:t>
            </a:r>
          </a:p>
          <a:p>
            <a:pPr marL="0" indent="0">
              <a:buNone/>
            </a:pPr>
            <a:r>
              <a:rPr lang="ru-RU" sz="2000" i="1" dirty="0" smtClean="0"/>
              <a:t>А</a:t>
            </a:r>
            <a:r>
              <a:rPr lang="ru-RU" sz="2000" i="1" dirty="0"/>
              <a:t>. Мастер – человек, достигший высокого искусства в своем деле.</a:t>
            </a:r>
          </a:p>
          <a:p>
            <a:pPr marL="0" indent="0">
              <a:buNone/>
            </a:pPr>
            <a:r>
              <a:rPr lang="ru-RU" sz="2000" i="1" dirty="0" smtClean="0"/>
              <a:t>Б</a:t>
            </a:r>
            <a:r>
              <a:rPr lang="ru-RU" sz="2000" i="1" dirty="0"/>
              <a:t>. Мастер – человек, вкладывающий в свой труд смекалку, творчество</a:t>
            </a:r>
            <a:r>
              <a:rPr lang="ru-RU" sz="2000" i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Верно только А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000" dirty="0" smtClean="0"/>
              <a:t>Верно только Б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000" dirty="0" smtClean="0"/>
              <a:t>Оба ответа верны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000" dirty="0" smtClean="0"/>
              <a:t>Нет верного ответа </a:t>
            </a:r>
          </a:p>
          <a:p>
            <a:pPr marL="0" indent="0">
              <a:buNone/>
            </a:pPr>
            <a:r>
              <a:rPr lang="ru-RU" sz="2000" dirty="0" smtClean="0"/>
              <a:t>10. </a:t>
            </a:r>
            <a:r>
              <a:rPr lang="ru-RU" sz="2000" b="1" u="sng" dirty="0"/>
              <a:t>Что из перечисленного является платой за труд?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Капитал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Процент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Заработная плата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Рента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9682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7504" y="22385"/>
            <a:ext cx="4402832" cy="604867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4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4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4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4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3</a:t>
            </a:r>
            <a:endParaRPr lang="ru-RU" sz="2000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54391" y="174079"/>
            <a:ext cx="4402832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4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1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3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685300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637</Words>
  <Application>Microsoft Office PowerPoint</Application>
  <PresentationFormat>Экран (4:3)</PresentationFormat>
  <Paragraphs>141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Контрольная работа по теме «Труд»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по теме «Труд»</dc:title>
  <dc:creator>Люда</dc:creator>
  <cp:lastModifiedBy>Люда</cp:lastModifiedBy>
  <cp:revision>8</cp:revision>
  <dcterms:created xsi:type="dcterms:W3CDTF">2017-03-15T02:15:51Z</dcterms:created>
  <dcterms:modified xsi:type="dcterms:W3CDTF">2017-03-15T02:45:33Z</dcterms:modified>
</cp:coreProperties>
</file>