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7" d="100"/>
          <a:sy n="157" d="100"/>
        </p:scale>
        <p:origin x="-294" y="-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7269110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c8a214076c0936e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c8a214076c0936e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6c8a214076c0936e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6c8a214076c0936e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6c8a214076c0936e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6c8a214076c0936e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6c8a214076c0936e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6c8a214076c0936e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6c8a214076c0936e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6c8a214076c0936e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6c8a214076c0936e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6c8a214076c0936e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6c8a214076c0936e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6c8a214076c0936e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6c8a214076c0936e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6c8a214076c0936e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Монгольская империя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Учитель: Янченко Людмила Сергеевна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МБОУ СОШ 26 Мытищи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Образование империи Чингисхана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Давайте вспомним кто такие кочевники?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Основные занятия кочевников?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ru"/>
              <a:t>Какие кочевые народы мы уже знаем? </a:t>
            </a: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"/>
              <a:t>1206 - на курултае Темучин стал Чингисханом. Это означало создание Монгольской державы. </a:t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9050" y="2571750"/>
            <a:ext cx="3505199" cy="2334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35964" y="2159038"/>
            <a:ext cx="1905000" cy="240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/>
        </p:nvSpPr>
        <p:spPr>
          <a:xfrm flipH="1">
            <a:off x="914325" y="7917872"/>
            <a:ext cx="2265300" cy="6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0"/>
            <a:ext cx="8700650" cy="499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Работа с документом с 11</a:t>
            </a:r>
            <a:endParaRPr/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13164" y="1017725"/>
            <a:ext cx="5816282" cy="3820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042700" cy="67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Причины захватнической политики Чингисхана. </a:t>
            </a:r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311700" y="1911625"/>
            <a:ext cx="2472600" cy="260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Работа с учебниками с 5 пункт 2.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1.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2.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3.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31124" y="1551725"/>
            <a:ext cx="5633875" cy="317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Армия Чингисхана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9" name="Google Shape;8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170125"/>
            <a:ext cx="3220765" cy="3820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60767" y="1037950"/>
            <a:ext cx="4255933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Завоевания Чингисхана</a:t>
            </a:r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Работа с учебником с 5 п 2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Какие страны завоевал Чингисхан?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1.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2.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3.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97" name="Google Shape;9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56875" y="1170125"/>
            <a:ext cx="5034726" cy="2833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1223 - битва на реке Калка</a:t>
            </a:r>
            <a:endParaRPr/>
          </a:p>
        </p:txBody>
      </p:sp>
      <p:sp>
        <p:nvSpPr>
          <p:cNvPr id="103" name="Google Shape;103;p20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Почему русские князья проиграли в этой битве?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04" name="Google Shape;10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170125"/>
            <a:ext cx="4527600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29793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1227 - Чингисхан умер</a:t>
            </a:r>
            <a:endParaRPr/>
          </a:p>
        </p:txBody>
      </p:sp>
      <p:sp>
        <p:nvSpPr>
          <p:cNvPr id="110" name="Google Shape;110;p21"/>
          <p:cNvSpPr txBox="1">
            <a:spLocks noGrp="1"/>
          </p:cNvSpPr>
          <p:nvPr>
            <p:ph type="body" idx="1"/>
          </p:nvPr>
        </p:nvSpPr>
        <p:spPr>
          <a:xfrm>
            <a:off x="311700" y="2092025"/>
            <a:ext cx="2778000" cy="247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Наследники продолжили завоевания.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ru"/>
              <a:t>Китая, часть Индии, Персия, Кавказ, Болжская Булгария, Русь. </a:t>
            </a:r>
            <a:endParaRPr/>
          </a:p>
        </p:txBody>
      </p:sp>
      <p:sp>
        <p:nvSpPr>
          <p:cNvPr id="111" name="Google Shape;111;p21"/>
          <p:cNvSpPr txBox="1">
            <a:spLocks noGrp="1"/>
          </p:cNvSpPr>
          <p:nvPr>
            <p:ph type="body" idx="2"/>
          </p:nvPr>
        </p:nvSpPr>
        <p:spPr>
          <a:xfrm>
            <a:off x="4049400" y="0"/>
            <a:ext cx="4782900" cy="456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Наследие.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1. 110 миллионов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2. 4 улуса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3.Перепись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4. Баскаков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5. Армия с десятичной системой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6.почтовая служба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7. Связи между народами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8. Опустели многие земли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9.рабство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10 чума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Office PowerPoint</Application>
  <PresentationFormat>Экран (16:9)</PresentationFormat>
  <Paragraphs>44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Simple Light</vt:lpstr>
      <vt:lpstr>Монгольская империя </vt:lpstr>
      <vt:lpstr>Образование империи Чингисхана</vt:lpstr>
      <vt:lpstr>Презентация PowerPoint</vt:lpstr>
      <vt:lpstr>Работа с документом с 11</vt:lpstr>
      <vt:lpstr>Причины захватнической политики Чингисхана. </vt:lpstr>
      <vt:lpstr>Армия Чингисхана </vt:lpstr>
      <vt:lpstr>Завоевания Чингисхана</vt:lpstr>
      <vt:lpstr>1223 - битва на реке Калка</vt:lpstr>
      <vt:lpstr>1227 - Чингисхан умер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Монгольская империя </dc:title>
  <dc:creator>user</dc:creator>
  <cp:lastModifiedBy>user</cp:lastModifiedBy>
  <cp:revision>1</cp:revision>
  <dcterms:modified xsi:type="dcterms:W3CDTF">2021-10-07T17:51:02Z</dcterms:modified>
</cp:coreProperties>
</file>